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  <p:sldMasterId id="2147483660" r:id="rId5"/>
    <p:sldMasterId id="2147483661" r:id="rId6"/>
    <p:sldMasterId id="214748366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</p:sldIdLst>
  <p:sldSz cy="5143500" cx="9144000"/>
  <p:notesSz cx="6858000" cy="9144000"/>
  <p:embeddedFontLst>
    <p:embeddedFont>
      <p:font typeface="Dosis"/>
      <p:regular r:id="rId43"/>
      <p:bold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Roboto Medium"/>
      <p:regular r:id="rId49"/>
      <p:bold r:id="rId50"/>
      <p:italic r:id="rId51"/>
      <p:boldItalic r:id="rId52"/>
    </p:embeddedFont>
    <p:embeddedFont>
      <p:font typeface="Playfair Display"/>
      <p:regular r:id="rId53"/>
      <p:bold r:id="rId54"/>
      <p:italic r:id="rId55"/>
      <p:boldItalic r:id="rId56"/>
    </p:embeddedFont>
    <p:embeddedFont>
      <p:font typeface="Abril Fatface"/>
      <p:regular r:id="rId57"/>
    </p:embeddedFont>
    <p:embeddedFont>
      <p:font typeface="Titillium Web"/>
      <p:regular r:id="rId58"/>
      <p:bold r:id="rId59"/>
      <p:italic r:id="rId60"/>
      <p:boldItalic r:id="rId61"/>
    </p:embeddedFont>
    <p:embeddedFont>
      <p:font typeface="Dosis ExtraLight"/>
      <p:regular r:id="rId62"/>
      <p:bold r:id="rId63"/>
    </p:embeddedFont>
    <p:embeddedFont>
      <p:font typeface="Titillium Web Light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font" Target="fonts/Dosis-bold.fntdata"/><Relationship Id="rId43" Type="http://schemas.openxmlformats.org/officeDocument/2006/relationships/font" Target="fonts/Dosis-regular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RobotoMedium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DosisExtraLight-regular.fntdata"/><Relationship Id="rId61" Type="http://schemas.openxmlformats.org/officeDocument/2006/relationships/font" Target="fonts/TitilliumWeb-boldItalic.fntdata"/><Relationship Id="rId20" Type="http://schemas.openxmlformats.org/officeDocument/2006/relationships/slide" Target="slides/slide12.xml"/><Relationship Id="rId64" Type="http://schemas.openxmlformats.org/officeDocument/2006/relationships/font" Target="fonts/TitilliumWebLight-regular.fntdata"/><Relationship Id="rId63" Type="http://schemas.openxmlformats.org/officeDocument/2006/relationships/font" Target="fonts/DosisExtraLight-bold.fntdata"/><Relationship Id="rId22" Type="http://schemas.openxmlformats.org/officeDocument/2006/relationships/slide" Target="slides/slide14.xml"/><Relationship Id="rId66" Type="http://schemas.openxmlformats.org/officeDocument/2006/relationships/font" Target="fonts/TitilliumWebLight-italic.fntdata"/><Relationship Id="rId21" Type="http://schemas.openxmlformats.org/officeDocument/2006/relationships/slide" Target="slides/slide13.xml"/><Relationship Id="rId65" Type="http://schemas.openxmlformats.org/officeDocument/2006/relationships/font" Target="fonts/TitilliumWebLight-bold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7" Type="http://schemas.openxmlformats.org/officeDocument/2006/relationships/font" Target="fonts/TitilliumWebLight-boldItalic.fntdata"/><Relationship Id="rId60" Type="http://schemas.openxmlformats.org/officeDocument/2006/relationships/font" Target="fonts/TitilliumWeb-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RobotoMedium-italic.fntdata"/><Relationship Id="rId50" Type="http://schemas.openxmlformats.org/officeDocument/2006/relationships/font" Target="fonts/RobotoMedium-bold.fntdata"/><Relationship Id="rId53" Type="http://schemas.openxmlformats.org/officeDocument/2006/relationships/font" Target="fonts/PlayfairDisplay-regular.fntdata"/><Relationship Id="rId52" Type="http://schemas.openxmlformats.org/officeDocument/2006/relationships/font" Target="fonts/RobotoMedium-boldItalic.fntdata"/><Relationship Id="rId11" Type="http://schemas.openxmlformats.org/officeDocument/2006/relationships/slide" Target="slides/slide3.xml"/><Relationship Id="rId55" Type="http://schemas.openxmlformats.org/officeDocument/2006/relationships/font" Target="fonts/PlayfairDisplay-italic.fntdata"/><Relationship Id="rId10" Type="http://schemas.openxmlformats.org/officeDocument/2006/relationships/slide" Target="slides/slide2.xml"/><Relationship Id="rId54" Type="http://schemas.openxmlformats.org/officeDocument/2006/relationships/font" Target="fonts/PlayfairDisplay-bold.fntdata"/><Relationship Id="rId13" Type="http://schemas.openxmlformats.org/officeDocument/2006/relationships/slide" Target="slides/slide5.xml"/><Relationship Id="rId57" Type="http://schemas.openxmlformats.org/officeDocument/2006/relationships/font" Target="fonts/AbrilFatface-regular.fntdata"/><Relationship Id="rId12" Type="http://schemas.openxmlformats.org/officeDocument/2006/relationships/slide" Target="slides/slide4.xml"/><Relationship Id="rId56" Type="http://schemas.openxmlformats.org/officeDocument/2006/relationships/font" Target="fonts/PlayfairDisplay-boldItalic.fntdata"/><Relationship Id="rId15" Type="http://schemas.openxmlformats.org/officeDocument/2006/relationships/slide" Target="slides/slide7.xml"/><Relationship Id="rId59" Type="http://schemas.openxmlformats.org/officeDocument/2006/relationships/font" Target="fonts/TitilliumWeb-bold.fntdata"/><Relationship Id="rId14" Type="http://schemas.openxmlformats.org/officeDocument/2006/relationships/slide" Target="slides/slide6.xml"/><Relationship Id="rId58" Type="http://schemas.openxmlformats.org/officeDocument/2006/relationships/font" Target="fonts/TitilliumWeb-regular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4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g1013fd84af3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6" name="Google Shape;2816;g1013fd84af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g1406d655da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2" name="Google Shape;2902;g1406d655da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g1a8fcdeca5b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0" name="Google Shape;2910;g1a8fcdeca5b_0_8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g1406d655da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4" name="Google Shape;2924;g1406d655da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0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g1406d655da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2" name="Google Shape;2932;g1406d655da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0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g1a8fcdeca5b_0_5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2" name="Google Shape;2942;g1a8fcdeca5b_0_57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6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1a8fcdeca5b_0_5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1a8fcdeca5b_0_5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g1a8fcdeca5b_0_2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5" name="Google Shape;2965;g1a8fcdeca5b_0_23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Google Shape;2972;g1a8fcdeca5b_0_3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3" name="Google Shape;2973;g1a8fcdeca5b_0_35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g1a8fcdeca5b_0_3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0" name="Google Shape;2980;g1a8fcdeca5b_0_35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5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g1a8fcdeca5b_0_3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7" name="Google Shape;2987;g1a8fcdeca5b_0_35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0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g1013fd84af3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2" name="Google Shape;2822;g1013fd84af3_2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2" name="Shape 2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3" name="Google Shape;2993;g1a8fcdeca5b_0_3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4" name="Google Shape;2994;g1a8fcdeca5b_0_35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g1a8fcdeca5b_0_3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1" name="Google Shape;3001;g1a8fcdeca5b_0_35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6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1a8fcdeca5b_0_3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8" name="Google Shape;3008;g1a8fcdeca5b_0_35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Google Shape;3014;g1a8fcdeca5b_0_3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5" name="Google Shape;3015;g1a8fcdeca5b_0_35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g1a8fcdeca5b_0_3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2" name="Google Shape;3022;g1a8fcdeca5b_0_35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g1a8fcdeca5b_0_4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9" name="Google Shape;3029;g1a8fcdeca5b_0_47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g1a8fcdeca5b_0_4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6" name="Google Shape;3036;g1a8fcdeca5b_0_47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Google Shape;3042;g1a8fcdeca5b_0_4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3" name="Google Shape;3043;g1a8fcdeca5b_0_47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1a8fcdeca5b_0_5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50" name="Google Shape;3050;g1a8fcdeca5b_0_5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0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g1a8fcdeca5b_0_50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2" name="Google Shape;3062;g1a8fcdeca5b_0_5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7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g1a8fcdeca5b_0_6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9" name="Google Shape;2829;g1a8fcdeca5b_0_63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g1013fd84af3_2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0" name="Google Shape;3080;g1013fd84af3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g1a8fcdeca5b_0_6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7" name="Google Shape;3087;g1a8fcdeca5b_0_6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2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Google Shape;3093;g1a8fcdeca5b_0_6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4" name="Google Shape;3094;g1a8fcdeca5b_0_6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0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Google Shape;3101;g1a8fcdeca5b_0_6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2" name="Google Shape;3102;g1a8fcdeca5b_0_6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7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g1a8fcdeca5b_0_6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9" name="Google Shape;3109;g1a8fcdeca5b_0_6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g1406d655da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7" name="Google Shape;2837;g1406d655da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8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" name="Google Shape;2849;g1406d655da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0" name="Google Shape;2850;g1406d655da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g1a8fcdeca5b_0_2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9" name="Google Shape;2859;g1a8fcdeca5b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g1406d655da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8" name="Google Shape;2868;g1406d655da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7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g1406d655da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" name="Google Shape;2879;g1406d655da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9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1406d655da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1406d655da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003B5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6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3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5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13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531" name="Google Shape;2531;p13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532" name="Google Shape;2532;p13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533" name="Google Shape;2533;p13"/>
          <p:cNvSpPr txBox="1"/>
          <p:nvPr>
            <p:ph idx="12" type="sldNum"/>
          </p:nvPr>
        </p:nvSpPr>
        <p:spPr>
          <a:xfrm>
            <a:off x="92075" y="4719637"/>
            <a:ext cx="54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spTree>
      <p:nvGrpSpPr>
        <p:cNvPr id="2812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p15"/>
          <p:cNvSpPr txBox="1"/>
          <p:nvPr>
            <p:ph idx="12" type="sldNum"/>
          </p:nvPr>
        </p:nvSpPr>
        <p:spPr>
          <a:xfrm>
            <a:off x="92075" y="4719637"/>
            <a:ext cx="54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rgbClr val="003B55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3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528" name="Google Shape;528;p3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p3"/>
          <p:cNvGrpSpPr/>
          <p:nvPr/>
        </p:nvGrpSpPr>
        <p:grpSpPr>
          <a:xfrm rot="10800000">
            <a:off x="7828570" y="28707"/>
            <a:ext cx="1140783" cy="5086302"/>
            <a:chOff x="5458325" y="238125"/>
            <a:chExt cx="1174975" cy="5238750"/>
          </a:xfrm>
        </p:grpSpPr>
        <p:sp>
          <p:nvSpPr>
            <p:cNvPr id="586" name="Google Shape;586;p3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8" name="Google Shape;648;p3"/>
          <p:cNvGrpSpPr/>
          <p:nvPr/>
        </p:nvGrpSpPr>
        <p:grpSpPr>
          <a:xfrm rot="10800000">
            <a:off x="7682454" y="28707"/>
            <a:ext cx="994639" cy="4940182"/>
            <a:chOff x="5759350" y="388625"/>
            <a:chExt cx="1024450" cy="5088250"/>
          </a:xfrm>
        </p:grpSpPr>
        <p:sp>
          <p:nvSpPr>
            <p:cNvPr id="649" name="Google Shape;649;p3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0" name="Google Shape;750;p3"/>
          <p:cNvGrpSpPr/>
          <p:nvPr/>
        </p:nvGrpSpPr>
        <p:grpSpPr>
          <a:xfrm rot="10800000">
            <a:off x="7682449" y="28707"/>
            <a:ext cx="1140783" cy="5086302"/>
            <a:chOff x="5608825" y="238125"/>
            <a:chExt cx="1174975" cy="5238750"/>
          </a:xfrm>
        </p:grpSpPr>
        <p:sp>
          <p:nvSpPr>
            <p:cNvPr id="751" name="Google Shape;751;p3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1" name="Google Shape;801;p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solidFill>
          <a:schemeClr val="lt1"/>
        </a:soli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04" name="Google Shape;804;p4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05" name="Google Shape;805;p4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grpSp>
        <p:nvGrpSpPr>
          <p:cNvPr id="806" name="Google Shape;806;p4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807" name="Google Shape;807;p4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4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4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4" name="Google Shape;864;p4"/>
          <p:cNvGrpSpPr/>
          <p:nvPr/>
        </p:nvGrpSpPr>
        <p:grpSpPr>
          <a:xfrm rot="10800000">
            <a:off x="7828570" y="28707"/>
            <a:ext cx="1140783" cy="5086302"/>
            <a:chOff x="5458325" y="238125"/>
            <a:chExt cx="1174975" cy="5238750"/>
          </a:xfrm>
        </p:grpSpPr>
        <p:sp>
          <p:nvSpPr>
            <p:cNvPr id="865" name="Google Shape;865;p4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4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4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4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4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4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4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4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4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4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4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4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4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4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4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4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4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4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4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4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4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4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4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4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4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4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4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4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4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4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7" name="Google Shape;927;p4"/>
          <p:cNvGrpSpPr/>
          <p:nvPr/>
        </p:nvGrpSpPr>
        <p:grpSpPr>
          <a:xfrm rot="10800000">
            <a:off x="7682454" y="28707"/>
            <a:ext cx="994639" cy="4940182"/>
            <a:chOff x="5759350" y="388625"/>
            <a:chExt cx="1024450" cy="5088250"/>
          </a:xfrm>
        </p:grpSpPr>
        <p:sp>
          <p:nvSpPr>
            <p:cNvPr id="928" name="Google Shape;928;p4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4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4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4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4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4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4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4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4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4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4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4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4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4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4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4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4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4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4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4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4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4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4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4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4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4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4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4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4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4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4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4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4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4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4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4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4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4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4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4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4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4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4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4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4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4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4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4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4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4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4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4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4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4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4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4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4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4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4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4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4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4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4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4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4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4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4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4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4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4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4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4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4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4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4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4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4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4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4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4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4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4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4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4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4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4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4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4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4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9" name="Google Shape;1029;p4"/>
          <p:cNvGrpSpPr/>
          <p:nvPr/>
        </p:nvGrpSpPr>
        <p:grpSpPr>
          <a:xfrm rot="10800000">
            <a:off x="7682449" y="28707"/>
            <a:ext cx="1140783" cy="5086302"/>
            <a:chOff x="5608825" y="238125"/>
            <a:chExt cx="1174975" cy="5238750"/>
          </a:xfrm>
        </p:grpSpPr>
        <p:sp>
          <p:nvSpPr>
            <p:cNvPr id="1030" name="Google Shape;1030;p4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4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4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4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4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4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4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4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4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4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4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4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4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4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4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4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4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4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4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4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0" name="Google Shape;1080;p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3" name="Google Shape;1083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84" name="Google Shape;108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003B55"/>
        </a:solidFill>
      </p:bgPr>
    </p:bg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1091" name="Google Shape;1091;p7"/>
          <p:cNvGrpSpPr/>
          <p:nvPr/>
        </p:nvGrpSpPr>
        <p:grpSpPr>
          <a:xfrm rot="10800000">
            <a:off x="8705366" y="28698"/>
            <a:ext cx="410132" cy="5086302"/>
            <a:chOff x="836200" y="238125"/>
            <a:chExt cx="422425" cy="5238750"/>
          </a:xfrm>
        </p:grpSpPr>
        <p:sp>
          <p:nvSpPr>
            <p:cNvPr id="1092" name="Google Shape;1092;p7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7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7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2" name="Google Shape;1172;p7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73" name="Google Shape;1173;p7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7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7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7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7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7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7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7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7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7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7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7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7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7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7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7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7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7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7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7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7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7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7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7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7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7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7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7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7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7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7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7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7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7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7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7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7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7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7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7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7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7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7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7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7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7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7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2" name="Google Shape;1292;p7"/>
          <p:cNvGrpSpPr/>
          <p:nvPr/>
        </p:nvGrpSpPr>
        <p:grpSpPr>
          <a:xfrm rot="10800000">
            <a:off x="6367293" y="28698"/>
            <a:ext cx="2017554" cy="5086302"/>
            <a:chOff x="1588750" y="238125"/>
            <a:chExt cx="2078025" cy="5238750"/>
          </a:xfrm>
        </p:grpSpPr>
        <p:sp>
          <p:nvSpPr>
            <p:cNvPr id="1293" name="Google Shape;1293;p7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7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7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7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7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7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7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7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7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7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7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7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7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7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7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7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7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7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7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7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7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7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7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7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7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7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7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7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7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7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7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7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7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7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7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7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7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7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7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7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7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7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7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7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7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7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7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7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7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7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7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7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7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7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7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7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7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7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7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7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7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7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7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7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7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7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7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7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7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7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7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7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7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7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7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7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7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7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7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7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7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7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7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7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7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7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7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7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7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7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7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7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7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7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7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7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7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7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7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7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7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7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7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7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7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7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7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7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7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7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7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7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7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7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7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7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7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7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7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7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7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7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7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7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7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7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7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7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7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7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7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7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7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7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7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7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7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7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7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7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7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7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7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7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7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7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7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7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7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7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7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7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7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7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7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7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7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7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7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7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7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7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7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7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7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7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7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7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7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7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7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7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7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7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7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7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7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7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7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7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7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7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7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7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7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7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7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7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7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7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7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7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7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7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7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7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7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7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7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7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7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7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7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7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7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2" name="Google Shape;1502;p7"/>
          <p:cNvGrpSpPr/>
          <p:nvPr/>
        </p:nvGrpSpPr>
        <p:grpSpPr>
          <a:xfrm rot="10800000">
            <a:off x="6367295" y="28698"/>
            <a:ext cx="2309820" cy="5086302"/>
            <a:chOff x="1287725" y="238125"/>
            <a:chExt cx="2379050" cy="5238750"/>
          </a:xfrm>
        </p:grpSpPr>
        <p:sp>
          <p:nvSpPr>
            <p:cNvPr id="1503" name="Google Shape;1503;p7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7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7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7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7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7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7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7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7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7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7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7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7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7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7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7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7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7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7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7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7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7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7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7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7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7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7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7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7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7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7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7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7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7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7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7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7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7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7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7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7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7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7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7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7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7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7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7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7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7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7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7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7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7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7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7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7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7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7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7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7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7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7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7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7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7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7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7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7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7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7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7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7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7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7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7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7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7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7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7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7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7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7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7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7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7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7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7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7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7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7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7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7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7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7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7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7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7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7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7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7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7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7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rgbClr val="003B55"/>
        </a:solidFill>
      </p:bgPr>
    </p:bg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7" name="Google Shape;1607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608" name="Google Shape;1608;p8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8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8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8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8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5" name="Google Shape;1665;p8"/>
          <p:cNvGrpSpPr/>
          <p:nvPr/>
        </p:nvGrpSpPr>
        <p:grpSpPr>
          <a:xfrm rot="10800000">
            <a:off x="7828570" y="28707"/>
            <a:ext cx="1140783" cy="5086302"/>
            <a:chOff x="5458325" y="238125"/>
            <a:chExt cx="1174975" cy="5238750"/>
          </a:xfrm>
        </p:grpSpPr>
        <p:sp>
          <p:nvSpPr>
            <p:cNvPr id="1666" name="Google Shape;1666;p8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8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8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8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8" name="Google Shape;1728;p8"/>
          <p:cNvGrpSpPr/>
          <p:nvPr/>
        </p:nvGrpSpPr>
        <p:grpSpPr>
          <a:xfrm rot="10800000">
            <a:off x="7682454" y="28707"/>
            <a:ext cx="994639" cy="4940182"/>
            <a:chOff x="5759350" y="388625"/>
            <a:chExt cx="1024450" cy="5088250"/>
          </a:xfrm>
        </p:grpSpPr>
        <p:sp>
          <p:nvSpPr>
            <p:cNvPr id="1729" name="Google Shape;1729;p8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8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8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8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8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0" name="Google Shape;1830;p8"/>
          <p:cNvGrpSpPr/>
          <p:nvPr/>
        </p:nvGrpSpPr>
        <p:grpSpPr>
          <a:xfrm rot="10800000">
            <a:off x="7682449" y="28707"/>
            <a:ext cx="1140783" cy="5086302"/>
            <a:chOff x="5608825" y="238125"/>
            <a:chExt cx="1174975" cy="5238750"/>
          </a:xfrm>
        </p:grpSpPr>
        <p:sp>
          <p:nvSpPr>
            <p:cNvPr id="1831" name="Google Shape;1831;p8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8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8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8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8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8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8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8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8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8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8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8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8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8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8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8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8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8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8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8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8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1" name="Google Shape;1881;p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9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84" name="Google Shape;1884;p9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85" name="Google Shape;1885;p9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grpSp>
        <p:nvGrpSpPr>
          <p:cNvPr id="1886" name="Google Shape;1886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87" name="Google Shape;1887;p9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9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9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9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9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9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9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9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9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9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9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9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9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9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9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9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9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9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9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9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9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9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9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9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9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9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9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9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9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9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9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9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9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9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9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9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9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9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9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9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9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9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9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9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9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9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9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9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9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9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9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9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9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9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9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9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9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4" name="Google Shape;1944;p9"/>
          <p:cNvGrpSpPr/>
          <p:nvPr/>
        </p:nvGrpSpPr>
        <p:grpSpPr>
          <a:xfrm rot="10800000">
            <a:off x="7828570" y="28707"/>
            <a:ext cx="1140783" cy="5086302"/>
            <a:chOff x="5458325" y="238125"/>
            <a:chExt cx="1174975" cy="5238750"/>
          </a:xfrm>
        </p:grpSpPr>
        <p:sp>
          <p:nvSpPr>
            <p:cNvPr id="1945" name="Google Shape;1945;p9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9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9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9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9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9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9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9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9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9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9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9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9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9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9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9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9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9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9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9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9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9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9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9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9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9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9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9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9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9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9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9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9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9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9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9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9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9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9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9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9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9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9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9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9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9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9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9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9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9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9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9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9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9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9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9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9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9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9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9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9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9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7" name="Google Shape;2007;p9"/>
          <p:cNvGrpSpPr/>
          <p:nvPr/>
        </p:nvGrpSpPr>
        <p:grpSpPr>
          <a:xfrm rot="10800000">
            <a:off x="7682454" y="28707"/>
            <a:ext cx="994639" cy="4940182"/>
            <a:chOff x="5759350" y="388625"/>
            <a:chExt cx="1024450" cy="5088250"/>
          </a:xfrm>
        </p:grpSpPr>
        <p:sp>
          <p:nvSpPr>
            <p:cNvPr id="2008" name="Google Shape;2008;p9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9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9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9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9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9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9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9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9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9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9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9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9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9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9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9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9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9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9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9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9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9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9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9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9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9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9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9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9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9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9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9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9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9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9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9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9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9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9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9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9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9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9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9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9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9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9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9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9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9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9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9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9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9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9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9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9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9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9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9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9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9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9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9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9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9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9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9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9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9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9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9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9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9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9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9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9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9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9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9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9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9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9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9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9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9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9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9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9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9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9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9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9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9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9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9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9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9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9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9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9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9" name="Google Shape;2109;p9"/>
          <p:cNvGrpSpPr/>
          <p:nvPr/>
        </p:nvGrpSpPr>
        <p:grpSpPr>
          <a:xfrm rot="10800000">
            <a:off x="7682449" y="28707"/>
            <a:ext cx="1140783" cy="5086302"/>
            <a:chOff x="5608825" y="238125"/>
            <a:chExt cx="1174975" cy="5238750"/>
          </a:xfrm>
        </p:grpSpPr>
        <p:sp>
          <p:nvSpPr>
            <p:cNvPr id="2110" name="Google Shape;2110;p9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9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9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9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9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9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9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9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9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9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9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9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9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9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9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9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9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9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9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9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9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9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9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9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9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9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9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9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9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9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9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9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9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9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9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9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9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9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9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9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9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9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9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9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9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9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9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9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9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9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0" name="Google Shape;2160;p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63" name="Google Shape;2163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4" name="Google Shape;216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bg>
      <p:bgPr>
        <a:solidFill>
          <a:schemeClr val="lt1"/>
        </a:solidFill>
      </p:bgPr>
    </p:bg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1"/>
          <p:cNvSpPr txBox="1"/>
          <p:nvPr>
            <p:ph type="title"/>
          </p:nvPr>
        </p:nvSpPr>
        <p:spPr>
          <a:xfrm>
            <a:off x="1838579" y="1509675"/>
            <a:ext cx="55419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ldrich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167" name="Google Shape;2167;p11"/>
          <p:cNvSpPr txBox="1"/>
          <p:nvPr>
            <p:ph idx="1" type="body"/>
          </p:nvPr>
        </p:nvSpPr>
        <p:spPr>
          <a:xfrm>
            <a:off x="1838579" y="3072413"/>
            <a:ext cx="554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8" name="Google Shape;2168;p11"/>
          <p:cNvSpPr/>
          <p:nvPr/>
        </p:nvSpPr>
        <p:spPr>
          <a:xfrm>
            <a:off x="4600885" y="182981"/>
            <a:ext cx="554700" cy="64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9" name="Google Shape;2169;p11"/>
          <p:cNvSpPr/>
          <p:nvPr/>
        </p:nvSpPr>
        <p:spPr>
          <a:xfrm>
            <a:off x="7607622" y="3976409"/>
            <a:ext cx="708900" cy="47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0" name="Google Shape;2170;p11"/>
          <p:cNvSpPr/>
          <p:nvPr/>
        </p:nvSpPr>
        <p:spPr>
          <a:xfrm>
            <a:off x="7869179" y="753779"/>
            <a:ext cx="548400" cy="47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1" name="Google Shape;2171;p11"/>
          <p:cNvSpPr/>
          <p:nvPr/>
        </p:nvSpPr>
        <p:spPr>
          <a:xfrm rot="-2056352">
            <a:off x="863939" y="552065"/>
            <a:ext cx="461652" cy="620315"/>
          </a:xfrm>
          <a:custGeom>
            <a:rect b="b" l="l" r="r" t="t"/>
            <a:pathLst>
              <a:path extrusionOk="0" h="825237" w="615314">
                <a:moveTo>
                  <a:pt x="430339" y="650414"/>
                </a:moveTo>
                <a:cubicBezTo>
                  <a:pt x="475541" y="682620"/>
                  <a:pt x="483381" y="756286"/>
                  <a:pt x="445383" y="796826"/>
                </a:cubicBezTo>
                <a:cubicBezTo>
                  <a:pt x="407385" y="837367"/>
                  <a:pt x="332802" y="834047"/>
                  <a:pt x="299112" y="789905"/>
                </a:cubicBezTo>
                <a:cubicBezTo>
                  <a:pt x="265423" y="745762"/>
                  <a:pt x="282373" y="672379"/>
                  <a:pt x="332307" y="648083"/>
                </a:cubicBezTo>
                <a:cubicBezTo>
                  <a:pt x="282303" y="657123"/>
                  <a:pt x="231309" y="660372"/>
                  <a:pt x="180598" y="657759"/>
                </a:cubicBezTo>
                <a:lnTo>
                  <a:pt x="184765" y="482177"/>
                </a:lnTo>
                <a:cubicBezTo>
                  <a:pt x="148109" y="516997"/>
                  <a:pt x="92878" y="530911"/>
                  <a:pt x="44074" y="517633"/>
                </a:cubicBezTo>
                <a:cubicBezTo>
                  <a:pt x="30725" y="513960"/>
                  <a:pt x="17235" y="507957"/>
                  <a:pt x="9113" y="496727"/>
                </a:cubicBezTo>
                <a:cubicBezTo>
                  <a:pt x="2121" y="487121"/>
                  <a:pt x="-69" y="474691"/>
                  <a:pt x="2" y="462825"/>
                </a:cubicBezTo>
                <a:cubicBezTo>
                  <a:pt x="143" y="424615"/>
                  <a:pt x="23026" y="387324"/>
                  <a:pt x="56999" y="369737"/>
                </a:cubicBezTo>
                <a:cubicBezTo>
                  <a:pt x="90971" y="352151"/>
                  <a:pt x="134548" y="355188"/>
                  <a:pt x="165837" y="377153"/>
                </a:cubicBezTo>
                <a:cubicBezTo>
                  <a:pt x="153971" y="320863"/>
                  <a:pt x="153830" y="262100"/>
                  <a:pt x="165484" y="205739"/>
                </a:cubicBezTo>
                <a:cubicBezTo>
                  <a:pt x="214005" y="192743"/>
                  <a:pt x="264363" y="186316"/>
                  <a:pt x="314580" y="186740"/>
                </a:cubicBezTo>
                <a:cubicBezTo>
                  <a:pt x="275028" y="153474"/>
                  <a:pt x="265846" y="89555"/>
                  <a:pt x="294451" y="46543"/>
                </a:cubicBezTo>
                <a:cubicBezTo>
                  <a:pt x="323055" y="3530"/>
                  <a:pt x="385561" y="-12785"/>
                  <a:pt x="431540" y="10875"/>
                </a:cubicBezTo>
                <a:cubicBezTo>
                  <a:pt x="477519" y="34536"/>
                  <a:pt x="500685" y="94782"/>
                  <a:pt x="482322" y="143091"/>
                </a:cubicBezTo>
                <a:cubicBezTo>
                  <a:pt x="474058" y="164845"/>
                  <a:pt x="455695" y="185186"/>
                  <a:pt x="432458" y="186245"/>
                </a:cubicBezTo>
                <a:cubicBezTo>
                  <a:pt x="493764" y="178335"/>
                  <a:pt x="557046" y="186245"/>
                  <a:pt x="614467" y="209129"/>
                </a:cubicBezTo>
                <a:cubicBezTo>
                  <a:pt x="605709" y="259840"/>
                  <a:pt x="605992" y="312105"/>
                  <a:pt x="615315" y="362745"/>
                </a:cubicBezTo>
                <a:cubicBezTo>
                  <a:pt x="575410" y="349043"/>
                  <a:pt x="530702" y="340568"/>
                  <a:pt x="491645" y="356530"/>
                </a:cubicBezTo>
                <a:cubicBezTo>
                  <a:pt x="452587" y="372492"/>
                  <a:pt x="424901" y="421084"/>
                  <a:pt x="444253" y="458588"/>
                </a:cubicBezTo>
                <a:cubicBezTo>
                  <a:pt x="466995" y="502660"/>
                  <a:pt x="529501" y="501318"/>
                  <a:pt x="578447" y="493619"/>
                </a:cubicBezTo>
                <a:cubicBezTo>
                  <a:pt x="577952" y="555278"/>
                  <a:pt x="577458" y="616936"/>
                  <a:pt x="576964" y="678594"/>
                </a:cubicBezTo>
                <a:cubicBezTo>
                  <a:pt x="530773" y="658889"/>
                  <a:pt x="479991" y="650061"/>
                  <a:pt x="430269" y="650414"/>
                </a:cubicBezTo>
                <a:close/>
              </a:path>
            </a:pathLst>
          </a:custGeom>
          <a:solidFill>
            <a:schemeClr val="accent2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2" name="Google Shape;2172;p11"/>
          <p:cNvGrpSpPr/>
          <p:nvPr/>
        </p:nvGrpSpPr>
        <p:grpSpPr>
          <a:xfrm rot="9627601">
            <a:off x="5393412" y="4151714"/>
            <a:ext cx="1721591" cy="725096"/>
            <a:chOff x="4590347" y="1490179"/>
            <a:chExt cx="1314037" cy="558745"/>
          </a:xfrm>
        </p:grpSpPr>
        <p:sp>
          <p:nvSpPr>
            <p:cNvPr id="2173" name="Google Shape;2173;p11"/>
            <p:cNvSpPr/>
            <p:nvPr/>
          </p:nvSpPr>
          <p:spPr>
            <a:xfrm>
              <a:off x="4590347" y="1490179"/>
              <a:ext cx="1314037" cy="558745"/>
            </a:xfrm>
            <a:custGeom>
              <a:rect b="b" l="l" r="r" t="t"/>
              <a:pathLst>
                <a:path extrusionOk="0" h="558745" w="1314037">
                  <a:moveTo>
                    <a:pt x="0" y="154469"/>
                  </a:moveTo>
                  <a:cubicBezTo>
                    <a:pt x="107637" y="99520"/>
                    <a:pt x="220996" y="55801"/>
                    <a:pt x="337674" y="24160"/>
                  </a:cubicBezTo>
                  <a:cubicBezTo>
                    <a:pt x="386478" y="10953"/>
                    <a:pt x="436412" y="-277"/>
                    <a:pt x="486981" y="5"/>
                  </a:cubicBezTo>
                  <a:cubicBezTo>
                    <a:pt x="561000" y="429"/>
                    <a:pt x="632476" y="25290"/>
                    <a:pt x="702256" y="49869"/>
                  </a:cubicBezTo>
                  <a:cubicBezTo>
                    <a:pt x="726764" y="58485"/>
                    <a:pt x="751908" y="67526"/>
                    <a:pt x="771119" y="84900"/>
                  </a:cubicBezTo>
                  <a:cubicBezTo>
                    <a:pt x="794355" y="105948"/>
                    <a:pt x="806151" y="137024"/>
                    <a:pt x="811871" y="167888"/>
                  </a:cubicBezTo>
                  <a:cubicBezTo>
                    <a:pt x="820488" y="214786"/>
                    <a:pt x="811024" y="272701"/>
                    <a:pt x="768082" y="293324"/>
                  </a:cubicBezTo>
                  <a:cubicBezTo>
                    <a:pt x="714828" y="318821"/>
                    <a:pt x="649992" y="256809"/>
                    <a:pt x="659879" y="198612"/>
                  </a:cubicBezTo>
                  <a:cubicBezTo>
                    <a:pt x="669767" y="140414"/>
                    <a:pt x="731497" y="101992"/>
                    <a:pt x="790542" y="100721"/>
                  </a:cubicBezTo>
                  <a:cubicBezTo>
                    <a:pt x="849587" y="99450"/>
                    <a:pt x="905312" y="126853"/>
                    <a:pt x="955458" y="157930"/>
                  </a:cubicBezTo>
                  <a:cubicBezTo>
                    <a:pt x="1110134" y="253702"/>
                    <a:pt x="1239243" y="392910"/>
                    <a:pt x="1314038" y="558745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4" name="Google Shape;2174;p11"/>
            <p:cNvSpPr/>
            <p:nvPr/>
          </p:nvSpPr>
          <p:spPr>
            <a:xfrm>
              <a:off x="4590347" y="1552973"/>
              <a:ext cx="115830" cy="139490"/>
            </a:xfrm>
            <a:custGeom>
              <a:rect b="b" l="l" r="r" t="t"/>
              <a:pathLst>
                <a:path extrusionOk="0" h="139490" w="115830">
                  <a:moveTo>
                    <a:pt x="115830" y="139491"/>
                  </a:moveTo>
                  <a:lnTo>
                    <a:pt x="0" y="91605"/>
                  </a:lnTo>
                  <a:lnTo>
                    <a:pt x="6533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5" name="Google Shape;2175;p11"/>
          <p:cNvSpPr/>
          <p:nvPr/>
        </p:nvSpPr>
        <p:spPr>
          <a:xfrm rot="2083339">
            <a:off x="1337417" y="4040979"/>
            <a:ext cx="385689" cy="508423"/>
          </a:xfrm>
          <a:custGeom>
            <a:rect b="b" l="l" r="r" t="t"/>
            <a:pathLst>
              <a:path extrusionOk="0" h="508066" w="385418">
                <a:moveTo>
                  <a:pt x="106225" y="240597"/>
                </a:moveTo>
                <a:cubicBezTo>
                  <a:pt x="118090" y="327894"/>
                  <a:pt x="118302" y="416744"/>
                  <a:pt x="106719" y="504041"/>
                </a:cubicBezTo>
                <a:lnTo>
                  <a:pt x="262737" y="508066"/>
                </a:lnTo>
                <a:cubicBezTo>
                  <a:pt x="260265" y="412648"/>
                  <a:pt x="263585" y="317159"/>
                  <a:pt x="272696" y="222164"/>
                </a:cubicBezTo>
                <a:cubicBezTo>
                  <a:pt x="310340" y="224071"/>
                  <a:pt x="348126" y="222234"/>
                  <a:pt x="385418" y="216866"/>
                </a:cubicBezTo>
                <a:cubicBezTo>
                  <a:pt x="319875" y="153654"/>
                  <a:pt x="260265" y="84297"/>
                  <a:pt x="207576" y="9997"/>
                </a:cubicBezTo>
                <a:cubicBezTo>
                  <a:pt x="204469" y="5617"/>
                  <a:pt x="200867" y="885"/>
                  <a:pt x="195570" y="108"/>
                </a:cubicBezTo>
                <a:cubicBezTo>
                  <a:pt x="189284" y="-810"/>
                  <a:pt x="183916" y="4276"/>
                  <a:pt x="179608" y="8866"/>
                </a:cubicBezTo>
                <a:cubicBezTo>
                  <a:pt x="115336" y="78506"/>
                  <a:pt x="55302" y="152171"/>
                  <a:pt x="0" y="229226"/>
                </a:cubicBezTo>
                <a:cubicBezTo>
                  <a:pt x="36727" y="229650"/>
                  <a:pt x="73453" y="232405"/>
                  <a:pt x="106154" y="240668"/>
                </a:cubicBezTo>
                <a:close/>
              </a:path>
            </a:pathLst>
          </a:custGeom>
          <a:noFill/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6" name="Google Shape;2176;p11"/>
          <p:cNvGrpSpPr/>
          <p:nvPr/>
        </p:nvGrpSpPr>
        <p:grpSpPr>
          <a:xfrm>
            <a:off x="594080" y="3296473"/>
            <a:ext cx="515429" cy="488390"/>
            <a:chOff x="1759452" y="6189595"/>
            <a:chExt cx="687238" cy="651187"/>
          </a:xfrm>
        </p:grpSpPr>
        <p:sp>
          <p:nvSpPr>
            <p:cNvPr id="2177" name="Google Shape;2177;p11"/>
            <p:cNvSpPr/>
            <p:nvPr/>
          </p:nvSpPr>
          <p:spPr>
            <a:xfrm>
              <a:off x="1760666" y="6189595"/>
              <a:ext cx="516747" cy="588290"/>
            </a:xfrm>
            <a:custGeom>
              <a:rect b="b" l="l" r="r" t="t"/>
              <a:pathLst>
                <a:path extrusionOk="0" h="588290" w="516747">
                  <a:moveTo>
                    <a:pt x="354232" y="584780"/>
                  </a:moveTo>
                  <a:cubicBezTo>
                    <a:pt x="290667" y="595163"/>
                    <a:pt x="224771" y="581672"/>
                    <a:pt x="165938" y="555399"/>
                  </a:cubicBezTo>
                  <a:cubicBezTo>
                    <a:pt x="144961" y="546005"/>
                    <a:pt x="124620" y="534987"/>
                    <a:pt x="106680" y="520650"/>
                  </a:cubicBezTo>
                  <a:cubicBezTo>
                    <a:pt x="80407" y="499673"/>
                    <a:pt x="59925" y="472199"/>
                    <a:pt x="43680" y="442747"/>
                  </a:cubicBezTo>
                  <a:cubicBezTo>
                    <a:pt x="3846" y="370565"/>
                    <a:pt x="-11269" y="283622"/>
                    <a:pt x="8931" y="203600"/>
                  </a:cubicBezTo>
                  <a:cubicBezTo>
                    <a:pt x="29131" y="123649"/>
                    <a:pt x="86269" y="52314"/>
                    <a:pt x="162759" y="21450"/>
                  </a:cubicBezTo>
                  <a:cubicBezTo>
                    <a:pt x="207749" y="3298"/>
                    <a:pt x="257260" y="-798"/>
                    <a:pt x="305781" y="120"/>
                  </a:cubicBezTo>
                  <a:cubicBezTo>
                    <a:pt x="323862" y="473"/>
                    <a:pt x="342084" y="1462"/>
                    <a:pt x="359671" y="5558"/>
                  </a:cubicBezTo>
                  <a:cubicBezTo>
                    <a:pt x="385733" y="11562"/>
                    <a:pt x="409887" y="24063"/>
                    <a:pt x="432135" y="38824"/>
                  </a:cubicBezTo>
                  <a:cubicBezTo>
                    <a:pt x="470840" y="64533"/>
                    <a:pt x="506083" y="100059"/>
                    <a:pt x="516748" y="145261"/>
                  </a:cubicBezTo>
                  <a:lnTo>
                    <a:pt x="424225" y="191522"/>
                  </a:lnTo>
                  <a:cubicBezTo>
                    <a:pt x="404025" y="201622"/>
                    <a:pt x="383826" y="211722"/>
                    <a:pt x="364685" y="223658"/>
                  </a:cubicBezTo>
                  <a:cubicBezTo>
                    <a:pt x="353032" y="230933"/>
                    <a:pt x="341872" y="238843"/>
                    <a:pt x="330148" y="246047"/>
                  </a:cubicBezTo>
                  <a:cubicBezTo>
                    <a:pt x="294269" y="268013"/>
                    <a:pt x="254293" y="282421"/>
                    <a:pt x="214671" y="296617"/>
                  </a:cubicBezTo>
                  <a:cubicBezTo>
                    <a:pt x="267854" y="388010"/>
                    <a:pt x="321390" y="480250"/>
                    <a:pt x="354374" y="58478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8" name="Google Shape;2178;p11"/>
            <p:cNvSpPr/>
            <p:nvPr/>
          </p:nvSpPr>
          <p:spPr>
            <a:xfrm>
              <a:off x="1759452" y="6461846"/>
              <a:ext cx="357847" cy="378936"/>
            </a:xfrm>
            <a:custGeom>
              <a:rect b="b" l="l" r="r" t="t"/>
              <a:pathLst>
                <a:path extrusionOk="0" h="378936" w="357847">
                  <a:moveTo>
                    <a:pt x="1175" y="0"/>
                  </a:moveTo>
                  <a:cubicBezTo>
                    <a:pt x="-4404" y="74937"/>
                    <a:pt x="11487" y="170144"/>
                    <a:pt x="15301" y="188013"/>
                  </a:cubicBezTo>
                  <a:cubicBezTo>
                    <a:pt x="21869" y="218877"/>
                    <a:pt x="45671" y="261395"/>
                    <a:pt x="69755" y="281877"/>
                  </a:cubicBezTo>
                  <a:cubicBezTo>
                    <a:pt x="154509" y="354130"/>
                    <a:pt x="246679" y="384854"/>
                    <a:pt x="357848" y="378002"/>
                  </a:cubicBezTo>
                  <a:lnTo>
                    <a:pt x="353893" y="314155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9" name="Google Shape;2179;p11"/>
            <p:cNvSpPr/>
            <p:nvPr/>
          </p:nvSpPr>
          <p:spPr>
            <a:xfrm>
              <a:off x="2016302" y="6339164"/>
              <a:ext cx="262595" cy="207081"/>
            </a:xfrm>
            <a:custGeom>
              <a:rect b="b" l="l" r="r" t="t"/>
              <a:pathLst>
                <a:path extrusionOk="0" h="207081" w="262595">
                  <a:moveTo>
                    <a:pt x="259629" y="0"/>
                  </a:moveTo>
                  <a:lnTo>
                    <a:pt x="262596" y="77621"/>
                  </a:lnTo>
                  <a:cubicBezTo>
                    <a:pt x="175935" y="122540"/>
                    <a:pt x="88356" y="165694"/>
                    <a:pt x="0" y="207082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0" name="Google Shape;2180;p11"/>
            <p:cNvSpPr/>
            <p:nvPr/>
          </p:nvSpPr>
          <p:spPr>
            <a:xfrm>
              <a:off x="2144068" y="6377516"/>
              <a:ext cx="291415" cy="351869"/>
            </a:xfrm>
            <a:custGeom>
              <a:rect b="b" l="l" r="r" t="t"/>
              <a:pathLst>
                <a:path extrusionOk="0" h="351869" w="291415">
                  <a:moveTo>
                    <a:pt x="0" y="145494"/>
                  </a:moveTo>
                  <a:lnTo>
                    <a:pt x="237381" y="0"/>
                  </a:lnTo>
                  <a:cubicBezTo>
                    <a:pt x="278628" y="51488"/>
                    <a:pt x="297839" y="119998"/>
                    <a:pt x="289505" y="185470"/>
                  </a:cubicBezTo>
                  <a:cubicBezTo>
                    <a:pt x="281171" y="250942"/>
                    <a:pt x="245292" y="312389"/>
                    <a:pt x="192462" y="351870"/>
                  </a:cubicBezTo>
                  <a:cubicBezTo>
                    <a:pt x="130803" y="281736"/>
                    <a:pt x="68015" y="212591"/>
                    <a:pt x="71" y="145494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1" name="Google Shape;2181;p11"/>
            <p:cNvSpPr/>
            <p:nvPr/>
          </p:nvSpPr>
          <p:spPr>
            <a:xfrm>
              <a:off x="2144447" y="6528166"/>
              <a:ext cx="191629" cy="275803"/>
            </a:xfrm>
            <a:custGeom>
              <a:rect b="b" l="l" r="r" t="t"/>
              <a:pathLst>
                <a:path extrusionOk="0" h="275803" w="191629">
                  <a:moveTo>
                    <a:pt x="822" y="0"/>
                  </a:moveTo>
                  <a:cubicBezTo>
                    <a:pt x="-2004" y="22248"/>
                    <a:pt x="3364" y="66532"/>
                    <a:pt x="3364" y="66532"/>
                  </a:cubicBezTo>
                  <a:cubicBezTo>
                    <a:pt x="3364" y="66532"/>
                    <a:pt x="11345" y="84330"/>
                    <a:pt x="17419" y="91887"/>
                  </a:cubicBezTo>
                  <a:cubicBezTo>
                    <a:pt x="121808" y="220078"/>
                    <a:pt x="116652" y="193804"/>
                    <a:pt x="183396" y="275803"/>
                  </a:cubicBezTo>
                  <a:cubicBezTo>
                    <a:pt x="191376" y="252637"/>
                    <a:pt x="193637" y="227494"/>
                    <a:pt x="189823" y="203268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2" name="Google Shape;2182;p11"/>
            <p:cNvSpPr/>
            <p:nvPr/>
          </p:nvSpPr>
          <p:spPr>
            <a:xfrm>
              <a:off x="2331657" y="6455772"/>
              <a:ext cx="115033" cy="343253"/>
            </a:xfrm>
            <a:custGeom>
              <a:rect b="b" l="l" r="r" t="t"/>
              <a:pathLst>
                <a:path extrusionOk="0" h="343253" w="115033">
                  <a:moveTo>
                    <a:pt x="0" y="343253"/>
                  </a:moveTo>
                  <a:cubicBezTo>
                    <a:pt x="29099" y="339298"/>
                    <a:pt x="52194" y="316626"/>
                    <a:pt x="68651" y="292260"/>
                  </a:cubicBezTo>
                  <a:cubicBezTo>
                    <a:pt x="125365" y="208283"/>
                    <a:pt x="125859" y="95843"/>
                    <a:pt x="92806" y="0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3" name="Google Shape;2183;p11"/>
          <p:cNvGrpSpPr/>
          <p:nvPr/>
        </p:nvGrpSpPr>
        <p:grpSpPr>
          <a:xfrm>
            <a:off x="7957313" y="789350"/>
            <a:ext cx="403154" cy="395528"/>
            <a:chOff x="3769213" y="6330241"/>
            <a:chExt cx="537539" cy="527370"/>
          </a:xfrm>
        </p:grpSpPr>
        <p:sp>
          <p:nvSpPr>
            <p:cNvPr id="2184" name="Google Shape;2184;p11"/>
            <p:cNvSpPr/>
            <p:nvPr/>
          </p:nvSpPr>
          <p:spPr>
            <a:xfrm>
              <a:off x="3769213" y="6330241"/>
              <a:ext cx="537539" cy="527370"/>
            </a:xfrm>
            <a:custGeom>
              <a:rect b="b" l="l" r="r" t="t"/>
              <a:pathLst>
                <a:path extrusionOk="0" h="527370" w="537539">
                  <a:moveTo>
                    <a:pt x="32570" y="392505"/>
                  </a:moveTo>
                  <a:cubicBezTo>
                    <a:pt x="-11502" y="311777"/>
                    <a:pt x="-11079" y="208095"/>
                    <a:pt x="35253" y="128638"/>
                  </a:cubicBezTo>
                  <a:cubicBezTo>
                    <a:pt x="81586" y="49181"/>
                    <a:pt x="172625" y="-2519"/>
                    <a:pt x="264583" y="95"/>
                  </a:cubicBezTo>
                  <a:cubicBezTo>
                    <a:pt x="294247" y="942"/>
                    <a:pt x="323558" y="7017"/>
                    <a:pt x="352233" y="14644"/>
                  </a:cubicBezTo>
                  <a:cubicBezTo>
                    <a:pt x="376458" y="21071"/>
                    <a:pt x="400754" y="28840"/>
                    <a:pt x="421519" y="42895"/>
                  </a:cubicBezTo>
                  <a:cubicBezTo>
                    <a:pt x="441789" y="56668"/>
                    <a:pt x="457752" y="75879"/>
                    <a:pt x="472019" y="95796"/>
                  </a:cubicBezTo>
                  <a:cubicBezTo>
                    <a:pt x="505355" y="142269"/>
                    <a:pt x="531699" y="195594"/>
                    <a:pt x="536714" y="252591"/>
                  </a:cubicBezTo>
                  <a:cubicBezTo>
                    <a:pt x="541729" y="310364"/>
                    <a:pt x="523718" y="369763"/>
                    <a:pt x="487486" y="414965"/>
                  </a:cubicBezTo>
                  <a:cubicBezTo>
                    <a:pt x="463755" y="444629"/>
                    <a:pt x="432961" y="467866"/>
                    <a:pt x="400896" y="488207"/>
                  </a:cubicBezTo>
                  <a:cubicBezTo>
                    <a:pt x="381826" y="500284"/>
                    <a:pt x="361980" y="511585"/>
                    <a:pt x="340438" y="518365"/>
                  </a:cubicBezTo>
                  <a:cubicBezTo>
                    <a:pt x="324264" y="523450"/>
                    <a:pt x="307384" y="525993"/>
                    <a:pt x="290504" y="526911"/>
                  </a:cubicBezTo>
                  <a:cubicBezTo>
                    <a:pt x="191342" y="532561"/>
                    <a:pt x="83846" y="486017"/>
                    <a:pt x="32711" y="39236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5" name="Google Shape;2185;p11"/>
            <p:cNvSpPr/>
            <p:nvPr/>
          </p:nvSpPr>
          <p:spPr>
            <a:xfrm>
              <a:off x="4028385" y="6383872"/>
              <a:ext cx="2445" cy="64381"/>
            </a:xfrm>
            <a:custGeom>
              <a:rect b="b" l="l" r="r" t="t"/>
              <a:pathLst>
                <a:path extrusionOk="0" h="64381" w="2445">
                  <a:moveTo>
                    <a:pt x="186" y="0"/>
                  </a:moveTo>
                  <a:cubicBezTo>
                    <a:pt x="327" y="18999"/>
                    <a:pt x="-874" y="38634"/>
                    <a:pt x="1457" y="57562"/>
                  </a:cubicBezTo>
                  <a:cubicBezTo>
                    <a:pt x="1739" y="60105"/>
                    <a:pt x="2022" y="69075"/>
                    <a:pt x="2446" y="61235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6" name="Google Shape;2186;p11"/>
            <p:cNvSpPr/>
            <p:nvPr/>
          </p:nvSpPr>
          <p:spPr>
            <a:xfrm>
              <a:off x="4197301" y="6593497"/>
              <a:ext cx="57561" cy="2048"/>
            </a:xfrm>
            <a:custGeom>
              <a:rect b="b" l="l" r="r" t="t"/>
              <a:pathLst>
                <a:path extrusionOk="0" h="2048" w="57561">
                  <a:moveTo>
                    <a:pt x="0" y="0"/>
                  </a:moveTo>
                  <a:lnTo>
                    <a:pt x="57562" y="204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7" name="Google Shape;2187;p11"/>
            <p:cNvSpPr/>
            <p:nvPr/>
          </p:nvSpPr>
          <p:spPr>
            <a:xfrm>
              <a:off x="4029206" y="6762510"/>
              <a:ext cx="1391" cy="49298"/>
            </a:xfrm>
            <a:custGeom>
              <a:rect b="b" l="l" r="r" t="t"/>
              <a:pathLst>
                <a:path extrusionOk="0" h="49298" w="1391">
                  <a:moveTo>
                    <a:pt x="0" y="0"/>
                  </a:moveTo>
                  <a:cubicBezTo>
                    <a:pt x="1201" y="16386"/>
                    <a:pt x="1625" y="32842"/>
                    <a:pt x="1271" y="49299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8" name="Google Shape;2188;p11"/>
            <p:cNvSpPr/>
            <p:nvPr/>
          </p:nvSpPr>
          <p:spPr>
            <a:xfrm>
              <a:off x="3806021" y="6603799"/>
              <a:ext cx="67371" cy="4953"/>
            </a:xfrm>
            <a:custGeom>
              <a:rect b="b" l="l" r="r" t="t"/>
              <a:pathLst>
                <a:path extrusionOk="0" h="4953" w="67371">
                  <a:moveTo>
                    <a:pt x="0" y="4953"/>
                  </a:moveTo>
                  <a:cubicBezTo>
                    <a:pt x="20624" y="2764"/>
                    <a:pt x="41247" y="1139"/>
                    <a:pt x="61870" y="9"/>
                  </a:cubicBezTo>
                  <a:cubicBezTo>
                    <a:pt x="64484" y="-132"/>
                    <a:pt x="68298" y="1351"/>
                    <a:pt x="67168" y="3682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9" name="Google Shape;2189;p11"/>
            <p:cNvSpPr/>
            <p:nvPr/>
          </p:nvSpPr>
          <p:spPr>
            <a:xfrm>
              <a:off x="4004640" y="6598359"/>
              <a:ext cx="60296" cy="53656"/>
            </a:xfrm>
            <a:custGeom>
              <a:rect b="b" l="l" r="r" t="t"/>
              <a:pathLst>
                <a:path extrusionOk="0" h="53656" w="60296">
                  <a:moveTo>
                    <a:pt x="24213" y="1211"/>
                  </a:moveTo>
                  <a:cubicBezTo>
                    <a:pt x="16373" y="-1048"/>
                    <a:pt x="7686" y="3754"/>
                    <a:pt x="3519" y="10746"/>
                  </a:cubicBezTo>
                  <a:cubicBezTo>
                    <a:pt x="-1425" y="19080"/>
                    <a:pt x="-1002" y="30028"/>
                    <a:pt x="3801" y="38432"/>
                  </a:cubicBezTo>
                  <a:cubicBezTo>
                    <a:pt x="8674" y="46908"/>
                    <a:pt x="17785" y="52699"/>
                    <a:pt x="27461" y="53547"/>
                  </a:cubicBezTo>
                  <a:cubicBezTo>
                    <a:pt x="37138" y="54394"/>
                    <a:pt x="47167" y="50298"/>
                    <a:pt x="53453" y="42811"/>
                  </a:cubicBezTo>
                  <a:cubicBezTo>
                    <a:pt x="60092" y="34901"/>
                    <a:pt x="62281" y="23248"/>
                    <a:pt x="58326" y="13642"/>
                  </a:cubicBezTo>
                  <a:cubicBezTo>
                    <a:pt x="54371" y="4037"/>
                    <a:pt x="44342" y="-2814"/>
                    <a:pt x="24213" y="114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0" name="Google Shape;2190;p11"/>
            <p:cNvSpPr/>
            <p:nvPr/>
          </p:nvSpPr>
          <p:spPr>
            <a:xfrm>
              <a:off x="4057599" y="6505635"/>
              <a:ext cx="91534" cy="95560"/>
            </a:xfrm>
            <a:custGeom>
              <a:rect b="b" l="l" r="r" t="t"/>
              <a:pathLst>
                <a:path extrusionOk="0" h="95560" w="91534">
                  <a:moveTo>
                    <a:pt x="0" y="95560"/>
                  </a:moveTo>
                  <a:lnTo>
                    <a:pt x="91534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p11"/>
            <p:cNvSpPr/>
            <p:nvPr/>
          </p:nvSpPr>
          <p:spPr>
            <a:xfrm>
              <a:off x="3961827" y="6533816"/>
              <a:ext cx="51064" cy="65331"/>
            </a:xfrm>
            <a:custGeom>
              <a:rect b="b" l="l" r="r" t="t"/>
              <a:pathLst>
                <a:path extrusionOk="0" h="65331" w="51064">
                  <a:moveTo>
                    <a:pt x="51064" y="65331"/>
                  </a:moveTo>
                  <a:cubicBezTo>
                    <a:pt x="33125" y="44284"/>
                    <a:pt x="16103" y="22460"/>
                    <a:pt x="0" y="0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2" name="Google Shape;2192;p11"/>
            <p:cNvSpPr/>
            <p:nvPr/>
          </p:nvSpPr>
          <p:spPr>
            <a:xfrm>
              <a:off x="4118621" y="6503658"/>
              <a:ext cx="33678" cy="35455"/>
            </a:xfrm>
            <a:custGeom>
              <a:rect b="b" l="l" r="r" t="t"/>
              <a:pathLst>
                <a:path extrusionOk="0" h="35455" w="33678">
                  <a:moveTo>
                    <a:pt x="0" y="10524"/>
                  </a:moveTo>
                  <a:lnTo>
                    <a:pt x="33548" y="0"/>
                  </a:lnTo>
                  <a:cubicBezTo>
                    <a:pt x="34184" y="12007"/>
                    <a:pt x="32489" y="24084"/>
                    <a:pt x="28604" y="35455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3" name="Google Shape;2193;p11"/>
            <p:cNvSpPr/>
            <p:nvPr/>
          </p:nvSpPr>
          <p:spPr>
            <a:xfrm>
              <a:off x="3960693" y="6527514"/>
              <a:ext cx="26135" cy="29891"/>
            </a:xfrm>
            <a:custGeom>
              <a:rect b="b" l="l" r="r" t="t"/>
              <a:pathLst>
                <a:path extrusionOk="0" h="29891" w="26135">
                  <a:moveTo>
                    <a:pt x="2970" y="29891"/>
                  </a:moveTo>
                  <a:cubicBezTo>
                    <a:pt x="922" y="20145"/>
                    <a:pt x="-67" y="10186"/>
                    <a:pt x="4" y="298"/>
                  </a:cubicBezTo>
                  <a:cubicBezTo>
                    <a:pt x="215" y="1569"/>
                    <a:pt x="922" y="1075"/>
                    <a:pt x="1133" y="2346"/>
                  </a:cubicBezTo>
                  <a:cubicBezTo>
                    <a:pt x="1133" y="1782"/>
                    <a:pt x="639" y="-196"/>
                    <a:pt x="1133" y="16"/>
                  </a:cubicBezTo>
                  <a:cubicBezTo>
                    <a:pt x="17872" y="6867"/>
                    <a:pt x="18226" y="7149"/>
                    <a:pt x="26136" y="9833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4" name="Google Shape;2194;p11"/>
          <p:cNvSpPr/>
          <p:nvPr/>
        </p:nvSpPr>
        <p:spPr>
          <a:xfrm rot="9518048">
            <a:off x="5943644" y="306475"/>
            <a:ext cx="755454" cy="470786"/>
          </a:xfrm>
          <a:custGeom>
            <a:rect b="b" l="l" r="r" t="t"/>
            <a:pathLst>
              <a:path extrusionOk="0" h="385433" w="618491">
                <a:moveTo>
                  <a:pt x="0" y="190908"/>
                </a:moveTo>
                <a:cubicBezTo>
                  <a:pt x="30794" y="254191"/>
                  <a:pt x="58763" y="318887"/>
                  <a:pt x="83836" y="384712"/>
                </a:cubicBezTo>
                <a:cubicBezTo>
                  <a:pt x="170143" y="390221"/>
                  <a:pt x="256239" y="363665"/>
                  <a:pt x="332376" y="322700"/>
                </a:cubicBezTo>
                <a:cubicBezTo>
                  <a:pt x="471443" y="247834"/>
                  <a:pt x="556974" y="149449"/>
                  <a:pt x="575267" y="123811"/>
                </a:cubicBezTo>
                <a:cubicBezTo>
                  <a:pt x="596879" y="157854"/>
                  <a:pt x="601117" y="163645"/>
                  <a:pt x="618491" y="179678"/>
                </a:cubicBezTo>
                <a:lnTo>
                  <a:pt x="616796" y="0"/>
                </a:lnTo>
                <a:cubicBezTo>
                  <a:pt x="556974" y="7416"/>
                  <a:pt x="496446" y="8758"/>
                  <a:pt x="436341" y="4097"/>
                </a:cubicBezTo>
                <a:cubicBezTo>
                  <a:pt x="455481" y="19917"/>
                  <a:pt x="470666" y="40329"/>
                  <a:pt x="480343" y="63142"/>
                </a:cubicBezTo>
                <a:cubicBezTo>
                  <a:pt x="396436" y="122540"/>
                  <a:pt x="308151" y="183704"/>
                  <a:pt x="206305" y="197759"/>
                </a:cubicBezTo>
                <a:cubicBezTo>
                  <a:pt x="143305" y="206446"/>
                  <a:pt x="47603" y="193945"/>
                  <a:pt x="0" y="190908"/>
                </a:cubicBezTo>
                <a:close/>
              </a:path>
            </a:pathLst>
          </a:custGeom>
          <a:noFill/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5" name="Google Shape;2195;p11"/>
          <p:cNvGrpSpPr/>
          <p:nvPr/>
        </p:nvGrpSpPr>
        <p:grpSpPr>
          <a:xfrm rot="-4451714">
            <a:off x="2846594" y="3938009"/>
            <a:ext cx="279193" cy="1152528"/>
            <a:chOff x="2748074" y="4303871"/>
            <a:chExt cx="377938" cy="1362206"/>
          </a:xfrm>
        </p:grpSpPr>
        <p:sp>
          <p:nvSpPr>
            <p:cNvPr id="2196" name="Google Shape;2196;p11"/>
            <p:cNvSpPr/>
            <p:nvPr/>
          </p:nvSpPr>
          <p:spPr>
            <a:xfrm>
              <a:off x="2748074" y="4326119"/>
              <a:ext cx="377938" cy="1339958"/>
            </a:xfrm>
            <a:custGeom>
              <a:rect b="b" l="l" r="r" t="t"/>
              <a:pathLst>
                <a:path extrusionOk="0" h="1339958" w="377938">
                  <a:moveTo>
                    <a:pt x="377939" y="1339958"/>
                  </a:moveTo>
                  <a:cubicBezTo>
                    <a:pt x="225806" y="1229072"/>
                    <a:pt x="122688" y="1061260"/>
                    <a:pt x="58629" y="884195"/>
                  </a:cubicBezTo>
                  <a:cubicBezTo>
                    <a:pt x="38853" y="829599"/>
                    <a:pt x="22467" y="773661"/>
                    <a:pt x="12155" y="716523"/>
                  </a:cubicBezTo>
                  <a:cubicBezTo>
                    <a:pt x="-33965" y="460143"/>
                    <a:pt x="53261" y="183563"/>
                    <a:pt x="238095" y="0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7" name="Google Shape;2197;p11"/>
            <p:cNvSpPr/>
            <p:nvPr/>
          </p:nvSpPr>
          <p:spPr>
            <a:xfrm>
              <a:off x="2804725" y="4303871"/>
              <a:ext cx="203762" cy="172473"/>
            </a:xfrm>
            <a:custGeom>
              <a:rect b="b" l="l" r="r" t="t"/>
              <a:pathLst>
                <a:path extrusionOk="0" h="172473" w="203762">
                  <a:moveTo>
                    <a:pt x="0" y="80304"/>
                  </a:moveTo>
                  <a:lnTo>
                    <a:pt x="136101" y="25850"/>
                  </a:lnTo>
                  <a:cubicBezTo>
                    <a:pt x="153546" y="18858"/>
                    <a:pt x="171203" y="11795"/>
                    <a:pt x="185823" y="0"/>
                  </a:cubicBezTo>
                  <a:cubicBezTo>
                    <a:pt x="181656" y="57986"/>
                    <a:pt x="187800" y="116607"/>
                    <a:pt x="203762" y="172474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8" name="Google Shape;2198;p11"/>
          <p:cNvGrpSpPr/>
          <p:nvPr/>
        </p:nvGrpSpPr>
        <p:grpSpPr>
          <a:xfrm>
            <a:off x="4653553" y="156384"/>
            <a:ext cx="536071" cy="598252"/>
            <a:chOff x="5932213" y="4153080"/>
            <a:chExt cx="714761" cy="797669"/>
          </a:xfrm>
        </p:grpSpPr>
        <p:sp>
          <p:nvSpPr>
            <p:cNvPr id="2199" name="Google Shape;2199;p11"/>
            <p:cNvSpPr/>
            <p:nvPr/>
          </p:nvSpPr>
          <p:spPr>
            <a:xfrm>
              <a:off x="6140446" y="4442969"/>
              <a:ext cx="302911" cy="462703"/>
            </a:xfrm>
            <a:custGeom>
              <a:rect b="b" l="l" r="r" t="t"/>
              <a:pathLst>
                <a:path extrusionOk="0" h="462703" w="302911">
                  <a:moveTo>
                    <a:pt x="140740" y="462655"/>
                  </a:moveTo>
                  <a:cubicBezTo>
                    <a:pt x="129652" y="463361"/>
                    <a:pt x="119693" y="456369"/>
                    <a:pt x="117716" y="446340"/>
                  </a:cubicBezTo>
                  <a:cubicBezTo>
                    <a:pt x="110794" y="411873"/>
                    <a:pt x="93278" y="335312"/>
                    <a:pt x="67569" y="296537"/>
                  </a:cubicBezTo>
                  <a:cubicBezTo>
                    <a:pt x="33739" y="245614"/>
                    <a:pt x="-3483" y="191301"/>
                    <a:pt x="261" y="131832"/>
                  </a:cubicBezTo>
                  <a:cubicBezTo>
                    <a:pt x="3015" y="88325"/>
                    <a:pt x="29501" y="46584"/>
                    <a:pt x="69477" y="22641"/>
                  </a:cubicBezTo>
                  <a:cubicBezTo>
                    <a:pt x="109523" y="-1231"/>
                    <a:pt x="162070" y="-6670"/>
                    <a:pt x="206919" y="8445"/>
                  </a:cubicBezTo>
                  <a:cubicBezTo>
                    <a:pt x="223234" y="13954"/>
                    <a:pt x="238561" y="22005"/>
                    <a:pt x="251274" y="32812"/>
                  </a:cubicBezTo>
                  <a:cubicBezTo>
                    <a:pt x="275075" y="52940"/>
                    <a:pt x="288706" y="81333"/>
                    <a:pt x="296052" y="110220"/>
                  </a:cubicBezTo>
                  <a:cubicBezTo>
                    <a:pt x="308694" y="160154"/>
                    <a:pt x="303750" y="213620"/>
                    <a:pt x="282138" y="260941"/>
                  </a:cubicBezTo>
                  <a:cubicBezTo>
                    <a:pt x="269919" y="287709"/>
                    <a:pt x="252474" y="312641"/>
                    <a:pt x="243858" y="340609"/>
                  </a:cubicBezTo>
                  <a:cubicBezTo>
                    <a:pt x="236018" y="366247"/>
                    <a:pt x="238561" y="411096"/>
                    <a:pt x="240891" y="436664"/>
                  </a:cubicBezTo>
                  <a:cubicBezTo>
                    <a:pt x="241880" y="447399"/>
                    <a:pt x="233051" y="456722"/>
                    <a:pt x="221327" y="457428"/>
                  </a:cubicBezTo>
                  <a:lnTo>
                    <a:pt x="140740" y="462513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p11"/>
            <p:cNvSpPr/>
            <p:nvPr/>
          </p:nvSpPr>
          <p:spPr>
            <a:xfrm>
              <a:off x="6204765" y="4536238"/>
              <a:ext cx="162465" cy="244655"/>
            </a:xfrm>
            <a:custGeom>
              <a:rect b="b" l="l" r="r" t="t"/>
              <a:pathLst>
                <a:path extrusionOk="0" h="244655" w="162465">
                  <a:moveTo>
                    <a:pt x="72537" y="244656"/>
                  </a:moveTo>
                  <a:cubicBezTo>
                    <a:pt x="75363" y="183421"/>
                    <a:pt x="65687" y="121622"/>
                    <a:pt x="44145" y="64201"/>
                  </a:cubicBezTo>
                  <a:cubicBezTo>
                    <a:pt x="40896" y="55655"/>
                    <a:pt x="37152" y="46756"/>
                    <a:pt x="30090" y="40964"/>
                  </a:cubicBezTo>
                  <a:cubicBezTo>
                    <a:pt x="23027" y="35173"/>
                    <a:pt x="11585" y="33619"/>
                    <a:pt x="5017" y="40046"/>
                  </a:cubicBezTo>
                  <a:cubicBezTo>
                    <a:pt x="1415" y="43577"/>
                    <a:pt x="-68" y="48804"/>
                    <a:pt x="2" y="53819"/>
                  </a:cubicBezTo>
                  <a:cubicBezTo>
                    <a:pt x="214" y="65402"/>
                    <a:pt x="8054" y="75784"/>
                    <a:pt x="17942" y="81787"/>
                  </a:cubicBezTo>
                  <a:cubicBezTo>
                    <a:pt x="27830" y="87791"/>
                    <a:pt x="39483" y="90051"/>
                    <a:pt x="50925" y="91534"/>
                  </a:cubicBezTo>
                  <a:cubicBezTo>
                    <a:pt x="58765" y="92523"/>
                    <a:pt x="67099" y="93159"/>
                    <a:pt x="74232" y="89768"/>
                  </a:cubicBezTo>
                  <a:cubicBezTo>
                    <a:pt x="86734" y="83836"/>
                    <a:pt x="90972" y="68439"/>
                    <a:pt x="93796" y="54878"/>
                  </a:cubicBezTo>
                  <a:cubicBezTo>
                    <a:pt x="95915" y="44849"/>
                    <a:pt x="97964" y="34608"/>
                    <a:pt x="96622" y="24437"/>
                  </a:cubicBezTo>
                  <a:cubicBezTo>
                    <a:pt x="95280" y="14267"/>
                    <a:pt x="89700" y="4096"/>
                    <a:pt x="80307" y="0"/>
                  </a:cubicBezTo>
                  <a:cubicBezTo>
                    <a:pt x="65404" y="17304"/>
                    <a:pt x="65969" y="45838"/>
                    <a:pt x="81507" y="62576"/>
                  </a:cubicBezTo>
                  <a:cubicBezTo>
                    <a:pt x="97046" y="79315"/>
                    <a:pt x="125508" y="81929"/>
                    <a:pt x="143872" y="68368"/>
                  </a:cubicBezTo>
                  <a:cubicBezTo>
                    <a:pt x="162235" y="54808"/>
                    <a:pt x="168027" y="26839"/>
                    <a:pt x="156585" y="7063"/>
                  </a:cubicBezTo>
                  <a:cubicBezTo>
                    <a:pt x="155172" y="4591"/>
                    <a:pt x="152983" y="1977"/>
                    <a:pt x="150158" y="2048"/>
                  </a:cubicBezTo>
                  <a:cubicBezTo>
                    <a:pt x="148180" y="2048"/>
                    <a:pt x="146485" y="3461"/>
                    <a:pt x="145073" y="4803"/>
                  </a:cubicBezTo>
                  <a:cubicBezTo>
                    <a:pt x="130382" y="18999"/>
                    <a:pt x="127274" y="41035"/>
                    <a:pt x="125226" y="61376"/>
                  </a:cubicBezTo>
                  <a:cubicBezTo>
                    <a:pt x="119223" y="122610"/>
                    <a:pt x="116680" y="187023"/>
                    <a:pt x="142389" y="242961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11"/>
            <p:cNvSpPr/>
            <p:nvPr/>
          </p:nvSpPr>
          <p:spPr>
            <a:xfrm>
              <a:off x="6237962" y="4782446"/>
              <a:ext cx="141256" cy="5934"/>
            </a:xfrm>
            <a:custGeom>
              <a:rect b="b" l="l" r="r" t="t"/>
              <a:pathLst>
                <a:path extrusionOk="0" h="5934" w="141256">
                  <a:moveTo>
                    <a:pt x="0" y="5934"/>
                  </a:moveTo>
                  <a:cubicBezTo>
                    <a:pt x="46968" y="1909"/>
                    <a:pt x="94077" y="-69"/>
                    <a:pt x="141256" y="2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11"/>
            <p:cNvSpPr/>
            <p:nvPr/>
          </p:nvSpPr>
          <p:spPr>
            <a:xfrm>
              <a:off x="6244177" y="4807380"/>
              <a:ext cx="130662" cy="5156"/>
            </a:xfrm>
            <a:custGeom>
              <a:rect b="b" l="l" r="r" t="t"/>
              <a:pathLst>
                <a:path extrusionOk="0" h="5156" w="130662">
                  <a:moveTo>
                    <a:pt x="0" y="5156"/>
                  </a:moveTo>
                  <a:lnTo>
                    <a:pt x="130662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11"/>
            <p:cNvSpPr/>
            <p:nvPr/>
          </p:nvSpPr>
          <p:spPr>
            <a:xfrm>
              <a:off x="6269109" y="4834857"/>
              <a:ext cx="109968" cy="3740"/>
            </a:xfrm>
            <a:custGeom>
              <a:rect b="b" l="l" r="r" t="t"/>
              <a:pathLst>
                <a:path extrusionOk="0" h="3740" w="109968">
                  <a:moveTo>
                    <a:pt x="0" y="3741"/>
                  </a:moveTo>
                  <a:cubicBezTo>
                    <a:pt x="36162" y="280"/>
                    <a:pt x="73241" y="-780"/>
                    <a:pt x="109968" y="562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11"/>
            <p:cNvSpPr/>
            <p:nvPr/>
          </p:nvSpPr>
          <p:spPr>
            <a:xfrm>
              <a:off x="6252511" y="4861622"/>
              <a:ext cx="113217" cy="4750"/>
            </a:xfrm>
            <a:custGeom>
              <a:rect b="b" l="l" r="r" t="t"/>
              <a:pathLst>
                <a:path extrusionOk="0" h="4750" w="113217">
                  <a:moveTo>
                    <a:pt x="0" y="4096"/>
                  </a:moveTo>
                  <a:cubicBezTo>
                    <a:pt x="37857" y="5721"/>
                    <a:pt x="75996" y="4308"/>
                    <a:pt x="113217" y="0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11"/>
            <p:cNvSpPr/>
            <p:nvPr/>
          </p:nvSpPr>
          <p:spPr>
            <a:xfrm>
              <a:off x="6283023" y="4900609"/>
              <a:ext cx="82633" cy="50140"/>
            </a:xfrm>
            <a:custGeom>
              <a:rect b="b" l="l" r="r" t="t"/>
              <a:pathLst>
                <a:path extrusionOk="0" h="50140" w="82633">
                  <a:moveTo>
                    <a:pt x="0" y="7840"/>
                  </a:moveTo>
                  <a:cubicBezTo>
                    <a:pt x="1766" y="21118"/>
                    <a:pt x="4238" y="35879"/>
                    <a:pt x="14761" y="44143"/>
                  </a:cubicBezTo>
                  <a:cubicBezTo>
                    <a:pt x="26203" y="53113"/>
                    <a:pt x="42942" y="50852"/>
                    <a:pt x="56220" y="44990"/>
                  </a:cubicBezTo>
                  <a:cubicBezTo>
                    <a:pt x="65049" y="41106"/>
                    <a:pt x="73524" y="35526"/>
                    <a:pt x="78539" y="27262"/>
                  </a:cubicBezTo>
                  <a:cubicBezTo>
                    <a:pt x="83553" y="18999"/>
                    <a:pt x="84401" y="7699"/>
                    <a:pt x="78609" y="0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6" name="Google Shape;2206;p11"/>
            <p:cNvSpPr/>
            <p:nvPr/>
          </p:nvSpPr>
          <p:spPr>
            <a:xfrm>
              <a:off x="5981441" y="4729830"/>
              <a:ext cx="80868" cy="47956"/>
            </a:xfrm>
            <a:custGeom>
              <a:rect b="b" l="l" r="r" t="t"/>
              <a:pathLst>
                <a:path extrusionOk="0" h="47956" w="80868">
                  <a:moveTo>
                    <a:pt x="0" y="47956"/>
                  </a:moveTo>
                  <a:cubicBezTo>
                    <a:pt x="26627" y="31430"/>
                    <a:pt x="53607" y="15397"/>
                    <a:pt x="80869" y="0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7" name="Google Shape;2207;p11"/>
            <p:cNvSpPr/>
            <p:nvPr/>
          </p:nvSpPr>
          <p:spPr>
            <a:xfrm>
              <a:off x="5932213" y="4591823"/>
              <a:ext cx="84330" cy="7486"/>
            </a:xfrm>
            <a:custGeom>
              <a:rect b="b" l="l" r="r" t="t"/>
              <a:pathLst>
                <a:path extrusionOk="0" h="7486" w="84330">
                  <a:moveTo>
                    <a:pt x="0" y="7487"/>
                  </a:moveTo>
                  <a:lnTo>
                    <a:pt x="84330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8" name="Google Shape;2208;p11"/>
            <p:cNvSpPr/>
            <p:nvPr/>
          </p:nvSpPr>
          <p:spPr>
            <a:xfrm>
              <a:off x="5979110" y="4302529"/>
              <a:ext cx="85954" cy="51629"/>
            </a:xfrm>
            <a:custGeom>
              <a:rect b="b" l="l" r="r" t="t"/>
              <a:pathLst>
                <a:path extrusionOk="0" h="51629" w="85954">
                  <a:moveTo>
                    <a:pt x="85954" y="51629"/>
                  </a:moveTo>
                  <a:cubicBezTo>
                    <a:pt x="56432" y="35950"/>
                    <a:pt x="27686" y="18717"/>
                    <a:pt x="0" y="0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p11"/>
            <p:cNvSpPr/>
            <p:nvPr/>
          </p:nvSpPr>
          <p:spPr>
            <a:xfrm>
              <a:off x="6260182" y="4153080"/>
              <a:ext cx="7019" cy="103187"/>
            </a:xfrm>
            <a:custGeom>
              <a:rect b="b" l="l" r="r" t="t"/>
              <a:pathLst>
                <a:path extrusionOk="0" h="103187" w="7019">
                  <a:moveTo>
                    <a:pt x="7020" y="103188"/>
                  </a:moveTo>
                  <a:cubicBezTo>
                    <a:pt x="1017" y="69216"/>
                    <a:pt x="-1173" y="34537"/>
                    <a:pt x="593" y="0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11"/>
            <p:cNvSpPr/>
            <p:nvPr/>
          </p:nvSpPr>
          <p:spPr>
            <a:xfrm>
              <a:off x="6450059" y="4228511"/>
              <a:ext cx="68368" cy="90969"/>
            </a:xfrm>
            <a:custGeom>
              <a:rect b="b" l="l" r="r" t="t"/>
              <a:pathLst>
                <a:path extrusionOk="0" h="90969" w="68368">
                  <a:moveTo>
                    <a:pt x="0" y="90969"/>
                  </a:moveTo>
                  <a:lnTo>
                    <a:pt x="68368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1" name="Google Shape;2211;p11"/>
            <p:cNvSpPr/>
            <p:nvPr/>
          </p:nvSpPr>
          <p:spPr>
            <a:xfrm>
              <a:off x="6532270" y="4394417"/>
              <a:ext cx="102340" cy="33195"/>
            </a:xfrm>
            <a:custGeom>
              <a:rect b="b" l="l" r="r" t="t"/>
              <a:pathLst>
                <a:path extrusionOk="0" h="33195" w="102340">
                  <a:moveTo>
                    <a:pt x="0" y="33195"/>
                  </a:moveTo>
                  <a:cubicBezTo>
                    <a:pt x="19776" y="29805"/>
                    <a:pt x="38775" y="22954"/>
                    <a:pt x="57703" y="16103"/>
                  </a:cubicBezTo>
                  <a:lnTo>
                    <a:pt x="102340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2" name="Google Shape;2212;p11"/>
            <p:cNvSpPr/>
            <p:nvPr/>
          </p:nvSpPr>
          <p:spPr>
            <a:xfrm>
              <a:off x="6565395" y="4557475"/>
              <a:ext cx="81579" cy="4259"/>
            </a:xfrm>
            <a:custGeom>
              <a:rect b="b" l="l" r="r" t="t"/>
              <a:pathLst>
                <a:path extrusionOk="0" h="4259" w="81579">
                  <a:moveTo>
                    <a:pt x="0" y="4260"/>
                  </a:moveTo>
                  <a:lnTo>
                    <a:pt x="78397" y="2776"/>
                  </a:lnTo>
                  <a:cubicBezTo>
                    <a:pt x="79598" y="2776"/>
                    <a:pt x="81010" y="2565"/>
                    <a:pt x="81505" y="1505"/>
                  </a:cubicBezTo>
                  <a:cubicBezTo>
                    <a:pt x="81999" y="446"/>
                    <a:pt x="79881" y="-684"/>
                    <a:pt x="79739" y="516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3" name="Google Shape;2213;p11"/>
            <p:cNvSpPr/>
            <p:nvPr/>
          </p:nvSpPr>
          <p:spPr>
            <a:xfrm>
              <a:off x="6548585" y="4692892"/>
              <a:ext cx="97325" cy="45272"/>
            </a:xfrm>
            <a:custGeom>
              <a:rect b="b" l="l" r="r" t="t"/>
              <a:pathLst>
                <a:path extrusionOk="0" h="45272" w="97325">
                  <a:moveTo>
                    <a:pt x="0" y="0"/>
                  </a:moveTo>
                  <a:cubicBezTo>
                    <a:pt x="33336" y="13137"/>
                    <a:pt x="65826" y="28251"/>
                    <a:pt x="97325" y="45273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4" name="Google Shape;2214;p11"/>
          <p:cNvGrpSpPr/>
          <p:nvPr/>
        </p:nvGrpSpPr>
        <p:grpSpPr>
          <a:xfrm>
            <a:off x="7701812" y="4032482"/>
            <a:ext cx="538904" cy="373428"/>
            <a:chOff x="9711053" y="4291818"/>
            <a:chExt cx="718538" cy="497904"/>
          </a:xfrm>
        </p:grpSpPr>
        <p:sp>
          <p:nvSpPr>
            <p:cNvPr id="2215" name="Google Shape;2215;p11"/>
            <p:cNvSpPr/>
            <p:nvPr/>
          </p:nvSpPr>
          <p:spPr>
            <a:xfrm>
              <a:off x="9711053" y="4291818"/>
              <a:ext cx="718538" cy="497904"/>
            </a:xfrm>
            <a:custGeom>
              <a:rect b="b" l="l" r="r" t="t"/>
              <a:pathLst>
                <a:path extrusionOk="0" h="497904" w="718538">
                  <a:moveTo>
                    <a:pt x="269710" y="428548"/>
                  </a:moveTo>
                  <a:cubicBezTo>
                    <a:pt x="180366" y="420213"/>
                    <a:pt x="97519" y="388713"/>
                    <a:pt x="44336" y="316390"/>
                  </a:cubicBezTo>
                  <a:cubicBezTo>
                    <a:pt x="-62948" y="170543"/>
                    <a:pt x="55777" y="74700"/>
                    <a:pt x="74706" y="59445"/>
                  </a:cubicBezTo>
                  <a:cubicBezTo>
                    <a:pt x="126970" y="17279"/>
                    <a:pt x="280940" y="-18459"/>
                    <a:pt x="534778" y="10499"/>
                  </a:cubicBezTo>
                  <a:cubicBezTo>
                    <a:pt x="570304" y="14525"/>
                    <a:pt x="702096" y="55560"/>
                    <a:pt x="717563" y="186222"/>
                  </a:cubicBezTo>
                  <a:cubicBezTo>
                    <a:pt x="721590" y="220477"/>
                    <a:pt x="724697" y="412586"/>
                    <a:pt x="475097" y="434975"/>
                  </a:cubicBezTo>
                  <a:cubicBezTo>
                    <a:pt x="453485" y="436882"/>
                    <a:pt x="431802" y="437588"/>
                    <a:pt x="410401" y="440696"/>
                  </a:cubicBezTo>
                  <a:cubicBezTo>
                    <a:pt x="360538" y="447900"/>
                    <a:pt x="313712" y="469865"/>
                    <a:pt x="271758" y="497904"/>
                  </a:cubicBezTo>
                  <a:cubicBezTo>
                    <a:pt x="272818" y="473184"/>
                    <a:pt x="265684" y="448535"/>
                    <a:pt x="269781" y="42854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6" name="Google Shape;2216;p11"/>
            <p:cNvSpPr/>
            <p:nvPr/>
          </p:nvSpPr>
          <p:spPr>
            <a:xfrm>
              <a:off x="9859283" y="4392752"/>
              <a:ext cx="426806" cy="10987"/>
            </a:xfrm>
            <a:custGeom>
              <a:rect b="b" l="l" r="r" t="t"/>
              <a:pathLst>
                <a:path extrusionOk="0" h="10987" w="426806">
                  <a:moveTo>
                    <a:pt x="0" y="10987"/>
                  </a:moveTo>
                  <a:cubicBezTo>
                    <a:pt x="142033" y="1735"/>
                    <a:pt x="284491" y="-1655"/>
                    <a:pt x="426807" y="746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7" name="Google Shape;2217;p11"/>
            <p:cNvSpPr/>
            <p:nvPr/>
          </p:nvSpPr>
          <p:spPr>
            <a:xfrm>
              <a:off x="9859283" y="4441526"/>
              <a:ext cx="441991" cy="20129"/>
            </a:xfrm>
            <a:custGeom>
              <a:rect b="b" l="l" r="r" t="t"/>
              <a:pathLst>
                <a:path extrusionOk="0" h="20129" w="441991">
                  <a:moveTo>
                    <a:pt x="0" y="20129"/>
                  </a:moveTo>
                  <a:cubicBezTo>
                    <a:pt x="147119" y="10100"/>
                    <a:pt x="294520" y="3390"/>
                    <a:pt x="441992" y="0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11"/>
            <p:cNvSpPr/>
            <p:nvPr/>
          </p:nvSpPr>
          <p:spPr>
            <a:xfrm>
              <a:off x="9861119" y="4501701"/>
              <a:ext cx="440861" cy="18433"/>
            </a:xfrm>
            <a:custGeom>
              <a:rect b="b" l="l" r="r" t="t"/>
              <a:pathLst>
                <a:path extrusionOk="0" h="18433" w="440861">
                  <a:moveTo>
                    <a:pt x="0" y="18434"/>
                  </a:moveTo>
                  <a:cubicBezTo>
                    <a:pt x="146766" y="9040"/>
                    <a:pt x="293813" y="2896"/>
                    <a:pt x="440862" y="0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11"/>
            <p:cNvSpPr/>
            <p:nvPr/>
          </p:nvSpPr>
          <p:spPr>
            <a:xfrm>
              <a:off x="9861966" y="4555943"/>
              <a:ext cx="447076" cy="24932"/>
            </a:xfrm>
            <a:custGeom>
              <a:rect b="b" l="l" r="r" t="t"/>
              <a:pathLst>
                <a:path extrusionOk="0" h="24932" w="447076">
                  <a:moveTo>
                    <a:pt x="0" y="24932"/>
                  </a:moveTo>
                  <a:cubicBezTo>
                    <a:pt x="148390" y="8264"/>
                    <a:pt x="297769" y="-70"/>
                    <a:pt x="447077" y="0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0" name="Google Shape;2220;p11"/>
          <p:cNvGrpSpPr/>
          <p:nvPr/>
        </p:nvGrpSpPr>
        <p:grpSpPr>
          <a:xfrm>
            <a:off x="6990079" y="475467"/>
            <a:ext cx="509920" cy="489341"/>
            <a:chOff x="3896486" y="3679569"/>
            <a:chExt cx="792294" cy="760319"/>
          </a:xfrm>
        </p:grpSpPr>
        <p:sp>
          <p:nvSpPr>
            <p:cNvPr id="2221" name="Google Shape;2221;p11"/>
            <p:cNvSpPr/>
            <p:nvPr/>
          </p:nvSpPr>
          <p:spPr>
            <a:xfrm>
              <a:off x="4023740" y="3792188"/>
              <a:ext cx="549116" cy="527138"/>
            </a:xfrm>
            <a:custGeom>
              <a:rect b="b" l="l" r="r" t="t"/>
              <a:pathLst>
                <a:path extrusionOk="0" h="527138" w="549116">
                  <a:moveTo>
                    <a:pt x="356330" y="0"/>
                  </a:moveTo>
                  <a:cubicBezTo>
                    <a:pt x="314420" y="41720"/>
                    <a:pt x="272034" y="83058"/>
                    <a:pt x="229267" y="123920"/>
                  </a:cubicBezTo>
                  <a:cubicBezTo>
                    <a:pt x="225457" y="127635"/>
                    <a:pt x="221266" y="131445"/>
                    <a:pt x="216122" y="132588"/>
                  </a:cubicBezTo>
                  <a:cubicBezTo>
                    <a:pt x="209740" y="134017"/>
                    <a:pt x="203263" y="131064"/>
                    <a:pt x="197263" y="128397"/>
                  </a:cubicBezTo>
                  <a:cubicBezTo>
                    <a:pt x="163449" y="113443"/>
                    <a:pt x="125635" y="105632"/>
                    <a:pt x="89154" y="111633"/>
                  </a:cubicBezTo>
                  <a:cubicBezTo>
                    <a:pt x="52673" y="117634"/>
                    <a:pt x="17812" y="138684"/>
                    <a:pt x="0" y="171069"/>
                  </a:cubicBezTo>
                  <a:lnTo>
                    <a:pt x="236220" y="393478"/>
                  </a:lnTo>
                  <a:cubicBezTo>
                    <a:pt x="274606" y="429673"/>
                    <a:pt x="313372" y="466154"/>
                    <a:pt x="343662" y="509302"/>
                  </a:cubicBezTo>
                  <a:cubicBezTo>
                    <a:pt x="348234" y="515779"/>
                    <a:pt x="352996" y="522732"/>
                    <a:pt x="360331" y="525685"/>
                  </a:cubicBezTo>
                  <a:cubicBezTo>
                    <a:pt x="375095" y="531590"/>
                    <a:pt x="390430" y="518446"/>
                    <a:pt x="399193" y="505206"/>
                  </a:cubicBezTo>
                  <a:cubicBezTo>
                    <a:pt x="435959" y="449485"/>
                    <a:pt x="430911" y="369570"/>
                    <a:pt x="387287" y="318992"/>
                  </a:cubicBezTo>
                  <a:cubicBezTo>
                    <a:pt x="441293" y="274320"/>
                    <a:pt x="495205" y="229457"/>
                    <a:pt x="549116" y="184499"/>
                  </a:cubicBezTo>
                  <a:cubicBezTo>
                    <a:pt x="487204" y="117729"/>
                    <a:pt x="422243" y="53816"/>
                    <a:pt x="356425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11"/>
            <p:cNvSpPr/>
            <p:nvPr/>
          </p:nvSpPr>
          <p:spPr>
            <a:xfrm>
              <a:off x="4372260" y="3679569"/>
              <a:ext cx="316520" cy="306768"/>
            </a:xfrm>
            <a:custGeom>
              <a:rect b="b" l="l" r="r" t="t"/>
              <a:pathLst>
                <a:path extrusionOk="0" h="306768" w="316520">
                  <a:moveTo>
                    <a:pt x="7429" y="113857"/>
                  </a:moveTo>
                  <a:cubicBezTo>
                    <a:pt x="3048" y="94998"/>
                    <a:pt x="-1334" y="75757"/>
                    <a:pt x="381" y="56422"/>
                  </a:cubicBezTo>
                  <a:cubicBezTo>
                    <a:pt x="2095" y="37086"/>
                    <a:pt x="10763" y="17464"/>
                    <a:pt x="27241" y="7273"/>
                  </a:cubicBezTo>
                  <a:cubicBezTo>
                    <a:pt x="52768" y="-8634"/>
                    <a:pt x="87630" y="3558"/>
                    <a:pt x="109251" y="24513"/>
                  </a:cubicBezTo>
                  <a:cubicBezTo>
                    <a:pt x="138302" y="52611"/>
                    <a:pt x="255841" y="139765"/>
                    <a:pt x="294513" y="203011"/>
                  </a:cubicBezTo>
                  <a:cubicBezTo>
                    <a:pt x="306895" y="223299"/>
                    <a:pt x="327660" y="259399"/>
                    <a:pt x="309181" y="277973"/>
                  </a:cubicBezTo>
                  <a:cubicBezTo>
                    <a:pt x="282892" y="304262"/>
                    <a:pt x="235362" y="314073"/>
                    <a:pt x="200501" y="301024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3" name="Google Shape;2223;p11"/>
            <p:cNvSpPr/>
            <p:nvPr/>
          </p:nvSpPr>
          <p:spPr>
            <a:xfrm>
              <a:off x="3896486" y="4104608"/>
              <a:ext cx="354806" cy="335280"/>
            </a:xfrm>
            <a:custGeom>
              <a:rect b="b" l="l" r="r" t="t"/>
              <a:pathLst>
                <a:path extrusionOk="0" h="335280" w="354806">
                  <a:moveTo>
                    <a:pt x="277463" y="0"/>
                  </a:moveTo>
                  <a:cubicBezTo>
                    <a:pt x="192786" y="114205"/>
                    <a:pt x="95917" y="230410"/>
                    <a:pt x="0" y="335280"/>
                  </a:cubicBezTo>
                  <a:cubicBezTo>
                    <a:pt x="129540" y="257842"/>
                    <a:pt x="243554" y="174784"/>
                    <a:pt x="354806" y="72771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4" name="Google Shape;2224;p11"/>
            <p:cNvSpPr/>
            <p:nvPr/>
          </p:nvSpPr>
          <p:spPr>
            <a:xfrm>
              <a:off x="4284249" y="3882485"/>
              <a:ext cx="66484" cy="74961"/>
            </a:xfrm>
            <a:custGeom>
              <a:rect b="b" l="l" r="r" t="t"/>
              <a:pathLst>
                <a:path extrusionOk="0" h="74961" w="66484">
                  <a:moveTo>
                    <a:pt x="0" y="74962"/>
                  </a:moveTo>
                  <a:cubicBezTo>
                    <a:pt x="16859" y="45911"/>
                    <a:pt x="39624" y="20288"/>
                    <a:pt x="66484" y="0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5" name="Google Shape;2225;p11"/>
          <p:cNvSpPr/>
          <p:nvPr/>
        </p:nvSpPr>
        <p:spPr>
          <a:xfrm rot="-9370408">
            <a:off x="8138099" y="3047240"/>
            <a:ext cx="535512" cy="533764"/>
          </a:xfrm>
          <a:custGeom>
            <a:rect b="b" l="l" r="r" t="t"/>
            <a:pathLst>
              <a:path extrusionOk="0" h="712807" w="715141">
                <a:moveTo>
                  <a:pt x="2958" y="351568"/>
                </a:moveTo>
                <a:cubicBezTo>
                  <a:pt x="22389" y="312420"/>
                  <a:pt x="43725" y="271272"/>
                  <a:pt x="81253" y="248888"/>
                </a:cubicBezTo>
                <a:cubicBezTo>
                  <a:pt x="118782" y="226504"/>
                  <a:pt x="177170" y="233553"/>
                  <a:pt x="194029" y="273844"/>
                </a:cubicBezTo>
                <a:cubicBezTo>
                  <a:pt x="201554" y="291846"/>
                  <a:pt x="200602" y="314516"/>
                  <a:pt x="215079" y="327470"/>
                </a:cubicBezTo>
                <a:cubicBezTo>
                  <a:pt x="237273" y="347281"/>
                  <a:pt x="271468" y="327088"/>
                  <a:pt x="292804" y="306419"/>
                </a:cubicBezTo>
                <a:cubicBezTo>
                  <a:pt x="315473" y="284512"/>
                  <a:pt x="338714" y="257270"/>
                  <a:pt x="335380" y="225933"/>
                </a:cubicBezTo>
                <a:cubicBezTo>
                  <a:pt x="332618" y="199263"/>
                  <a:pt x="310425" y="177927"/>
                  <a:pt x="285469" y="168212"/>
                </a:cubicBezTo>
                <a:cubicBezTo>
                  <a:pt x="260514" y="158496"/>
                  <a:pt x="233082" y="158210"/>
                  <a:pt x="206316" y="158020"/>
                </a:cubicBezTo>
                <a:cubicBezTo>
                  <a:pt x="238416" y="87821"/>
                  <a:pt x="297471" y="30289"/>
                  <a:pt x="368527" y="0"/>
                </a:cubicBezTo>
                <a:cubicBezTo>
                  <a:pt x="384719" y="31337"/>
                  <a:pt x="405294" y="60293"/>
                  <a:pt x="429582" y="85916"/>
                </a:cubicBezTo>
                <a:cubicBezTo>
                  <a:pt x="444251" y="101441"/>
                  <a:pt x="461301" y="116205"/>
                  <a:pt x="482065" y="121349"/>
                </a:cubicBezTo>
                <a:cubicBezTo>
                  <a:pt x="502830" y="126492"/>
                  <a:pt x="528071" y="118967"/>
                  <a:pt x="537215" y="99631"/>
                </a:cubicBezTo>
                <a:cubicBezTo>
                  <a:pt x="545407" y="82105"/>
                  <a:pt x="538739" y="60960"/>
                  <a:pt x="544073" y="42386"/>
                </a:cubicBezTo>
                <a:cubicBezTo>
                  <a:pt x="552169" y="14288"/>
                  <a:pt x="587221" y="667"/>
                  <a:pt x="615606" y="7906"/>
                </a:cubicBezTo>
                <a:cubicBezTo>
                  <a:pt x="643990" y="15145"/>
                  <a:pt x="665802" y="38005"/>
                  <a:pt x="681900" y="62484"/>
                </a:cubicBezTo>
                <a:cubicBezTo>
                  <a:pt x="699426" y="89059"/>
                  <a:pt x="710094" y="128778"/>
                  <a:pt x="685995" y="149543"/>
                </a:cubicBezTo>
                <a:cubicBezTo>
                  <a:pt x="659707" y="172117"/>
                  <a:pt x="607605" y="156686"/>
                  <a:pt x="593603" y="188404"/>
                </a:cubicBezTo>
                <a:cubicBezTo>
                  <a:pt x="584650" y="208693"/>
                  <a:pt x="600842" y="230505"/>
                  <a:pt x="615796" y="246793"/>
                </a:cubicBezTo>
                <a:lnTo>
                  <a:pt x="715142" y="354235"/>
                </a:lnTo>
                <a:cubicBezTo>
                  <a:pt x="684852" y="359664"/>
                  <a:pt x="667803" y="390906"/>
                  <a:pt x="651991" y="417290"/>
                </a:cubicBezTo>
                <a:cubicBezTo>
                  <a:pt x="636180" y="443675"/>
                  <a:pt x="609510" y="471392"/>
                  <a:pt x="579792" y="463487"/>
                </a:cubicBezTo>
                <a:cubicBezTo>
                  <a:pt x="534262" y="451390"/>
                  <a:pt x="540930" y="375380"/>
                  <a:pt x="499401" y="353187"/>
                </a:cubicBezTo>
                <a:cubicBezTo>
                  <a:pt x="467873" y="336328"/>
                  <a:pt x="430154" y="361283"/>
                  <a:pt x="407199" y="388620"/>
                </a:cubicBezTo>
                <a:cubicBezTo>
                  <a:pt x="390149" y="409004"/>
                  <a:pt x="375290" y="432911"/>
                  <a:pt x="374242" y="459391"/>
                </a:cubicBezTo>
                <a:cubicBezTo>
                  <a:pt x="373195" y="485870"/>
                  <a:pt x="390149" y="514541"/>
                  <a:pt x="416247" y="518636"/>
                </a:cubicBezTo>
                <a:cubicBezTo>
                  <a:pt x="429392" y="520732"/>
                  <a:pt x="443298" y="516636"/>
                  <a:pt x="455967" y="520637"/>
                </a:cubicBezTo>
                <a:cubicBezTo>
                  <a:pt x="474445" y="526447"/>
                  <a:pt x="484161" y="548354"/>
                  <a:pt x="481589" y="567595"/>
                </a:cubicBezTo>
                <a:cubicBezTo>
                  <a:pt x="479017" y="586835"/>
                  <a:pt x="467111" y="603409"/>
                  <a:pt x="453966" y="617696"/>
                </a:cubicBezTo>
                <a:cubicBezTo>
                  <a:pt x="421391" y="653034"/>
                  <a:pt x="379005" y="679133"/>
                  <a:pt x="332809" y="692277"/>
                </a:cubicBezTo>
                <a:cubicBezTo>
                  <a:pt x="320997" y="657416"/>
                  <a:pt x="307758" y="620459"/>
                  <a:pt x="278421" y="598361"/>
                </a:cubicBezTo>
                <a:cubicBezTo>
                  <a:pt x="249084" y="576263"/>
                  <a:pt x="198411" y="578930"/>
                  <a:pt x="183552" y="612553"/>
                </a:cubicBezTo>
                <a:cubicBezTo>
                  <a:pt x="174884" y="632174"/>
                  <a:pt x="180599" y="655796"/>
                  <a:pt x="172027" y="675418"/>
                </a:cubicBezTo>
                <a:cubicBezTo>
                  <a:pt x="164883" y="691705"/>
                  <a:pt x="148881" y="702564"/>
                  <a:pt x="132117" y="708184"/>
                </a:cubicBezTo>
                <a:cubicBezTo>
                  <a:pt x="84873" y="723805"/>
                  <a:pt x="27818" y="698468"/>
                  <a:pt x="7815" y="652939"/>
                </a:cubicBezTo>
                <a:cubicBezTo>
                  <a:pt x="-12187" y="607409"/>
                  <a:pt x="7625" y="548164"/>
                  <a:pt x="51059" y="523970"/>
                </a:cubicBezTo>
                <a:cubicBezTo>
                  <a:pt x="64108" y="516636"/>
                  <a:pt x="79158" y="512064"/>
                  <a:pt x="89540" y="501205"/>
                </a:cubicBezTo>
                <a:cubicBezTo>
                  <a:pt x="108114" y="481870"/>
                  <a:pt x="104685" y="448913"/>
                  <a:pt x="89064" y="427101"/>
                </a:cubicBezTo>
                <a:cubicBezTo>
                  <a:pt x="73443" y="405289"/>
                  <a:pt x="48964" y="391954"/>
                  <a:pt x="2958" y="351472"/>
                </a:cubicBezTo>
                <a:close/>
              </a:path>
            </a:pathLst>
          </a:custGeom>
          <a:noFill/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6" name="Google Shape;2226;p11"/>
          <p:cNvGrpSpPr/>
          <p:nvPr/>
        </p:nvGrpSpPr>
        <p:grpSpPr>
          <a:xfrm rot="742332">
            <a:off x="1886331" y="352502"/>
            <a:ext cx="555797" cy="557296"/>
            <a:chOff x="7970244" y="-543333"/>
            <a:chExt cx="741045" cy="743044"/>
          </a:xfrm>
        </p:grpSpPr>
        <p:sp>
          <p:nvSpPr>
            <p:cNvPr id="2227" name="Google Shape;2227;p11"/>
            <p:cNvSpPr/>
            <p:nvPr/>
          </p:nvSpPr>
          <p:spPr>
            <a:xfrm>
              <a:off x="8025585" y="-541714"/>
              <a:ext cx="684847" cy="707802"/>
            </a:xfrm>
            <a:custGeom>
              <a:rect b="b" l="l" r="r" t="t"/>
              <a:pathLst>
                <a:path extrusionOk="0" h="707802" w="684847">
                  <a:moveTo>
                    <a:pt x="212027" y="376333"/>
                  </a:moveTo>
                  <a:lnTo>
                    <a:pt x="169355" y="534924"/>
                  </a:lnTo>
                  <a:cubicBezTo>
                    <a:pt x="196691" y="530161"/>
                    <a:pt x="216789" y="507873"/>
                    <a:pt x="238125" y="490157"/>
                  </a:cubicBezTo>
                  <a:cubicBezTo>
                    <a:pt x="259461" y="472440"/>
                    <a:pt x="289656" y="458153"/>
                    <a:pt x="313944" y="471487"/>
                  </a:cubicBezTo>
                  <a:cubicBezTo>
                    <a:pt x="390525" y="542163"/>
                    <a:pt x="458914" y="621602"/>
                    <a:pt x="517493" y="707803"/>
                  </a:cubicBezTo>
                  <a:cubicBezTo>
                    <a:pt x="500158" y="645319"/>
                    <a:pt x="517589" y="579120"/>
                    <a:pt x="535305" y="516731"/>
                  </a:cubicBezTo>
                  <a:cubicBezTo>
                    <a:pt x="584073" y="344233"/>
                    <a:pt x="634460" y="172117"/>
                    <a:pt x="684848" y="0"/>
                  </a:cubicBezTo>
                  <a:cubicBezTo>
                    <a:pt x="522161" y="68675"/>
                    <a:pt x="350806" y="113919"/>
                    <a:pt x="180118" y="158972"/>
                  </a:cubicBezTo>
                  <a:lnTo>
                    <a:pt x="0" y="206502"/>
                  </a:lnTo>
                  <a:cubicBezTo>
                    <a:pt x="83534" y="240316"/>
                    <a:pt x="155639" y="301466"/>
                    <a:pt x="212027" y="37633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8" name="Google Shape;2228;p11"/>
            <p:cNvSpPr/>
            <p:nvPr/>
          </p:nvSpPr>
          <p:spPr>
            <a:xfrm>
              <a:off x="8239326" y="-543333"/>
              <a:ext cx="471963" cy="480440"/>
            </a:xfrm>
            <a:custGeom>
              <a:rect b="b" l="l" r="r" t="t"/>
              <a:pathLst>
                <a:path extrusionOk="0" h="480440" w="471963">
                  <a:moveTo>
                    <a:pt x="0" y="371380"/>
                  </a:moveTo>
                  <a:cubicBezTo>
                    <a:pt x="156210" y="246221"/>
                    <a:pt x="313563" y="122396"/>
                    <a:pt x="471964" y="0"/>
                  </a:cubicBezTo>
                  <a:cubicBezTo>
                    <a:pt x="355282" y="162877"/>
                    <a:pt x="238506" y="325850"/>
                    <a:pt x="110966" y="480441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9" name="Google Shape;2229;p11"/>
            <p:cNvSpPr/>
            <p:nvPr/>
          </p:nvSpPr>
          <p:spPr>
            <a:xfrm>
              <a:off x="7970244" y="166945"/>
              <a:ext cx="47815" cy="32766"/>
            </a:xfrm>
            <a:custGeom>
              <a:rect b="b" l="l" r="r" t="t"/>
              <a:pathLst>
                <a:path extrusionOk="0" h="32766" w="47815">
                  <a:moveTo>
                    <a:pt x="0" y="32766"/>
                  </a:moveTo>
                  <a:lnTo>
                    <a:pt x="47816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0" name="Google Shape;2230;p11"/>
            <p:cNvSpPr/>
            <p:nvPr/>
          </p:nvSpPr>
          <p:spPr>
            <a:xfrm>
              <a:off x="8088640" y="33595"/>
              <a:ext cx="52863" cy="52863"/>
            </a:xfrm>
            <a:custGeom>
              <a:rect b="b" l="l" r="r" t="t"/>
              <a:pathLst>
                <a:path extrusionOk="0" h="52863" w="52863">
                  <a:moveTo>
                    <a:pt x="0" y="52864"/>
                  </a:moveTo>
                  <a:lnTo>
                    <a:pt x="52864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1" name="Google Shape;2231;p11"/>
          <p:cNvSpPr/>
          <p:nvPr/>
        </p:nvSpPr>
        <p:spPr>
          <a:xfrm rot="-459177">
            <a:off x="4093299" y="4366530"/>
            <a:ext cx="662299" cy="3953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2" name="Google Shape;2232;p11"/>
          <p:cNvGrpSpPr/>
          <p:nvPr/>
        </p:nvGrpSpPr>
        <p:grpSpPr>
          <a:xfrm rot="-1479914">
            <a:off x="4203274" y="4320091"/>
            <a:ext cx="551462" cy="488381"/>
            <a:chOff x="3116097" y="-1477902"/>
            <a:chExt cx="735251" cy="651147"/>
          </a:xfrm>
        </p:grpSpPr>
        <p:sp>
          <p:nvSpPr>
            <p:cNvPr id="2233" name="Google Shape;2233;p11"/>
            <p:cNvSpPr/>
            <p:nvPr/>
          </p:nvSpPr>
          <p:spPr>
            <a:xfrm>
              <a:off x="3116097" y="-1477902"/>
              <a:ext cx="612260" cy="559814"/>
            </a:xfrm>
            <a:custGeom>
              <a:rect b="b" l="l" r="r" t="t"/>
              <a:pathLst>
                <a:path extrusionOk="0" h="559814" w="612260">
                  <a:moveTo>
                    <a:pt x="583519" y="8073"/>
                  </a:moveTo>
                  <a:cubicBezTo>
                    <a:pt x="550562" y="-6786"/>
                    <a:pt x="511319" y="548"/>
                    <a:pt x="478839" y="16455"/>
                  </a:cubicBezTo>
                  <a:cubicBezTo>
                    <a:pt x="446359" y="32361"/>
                    <a:pt x="418450" y="56079"/>
                    <a:pt x="388161" y="75795"/>
                  </a:cubicBezTo>
                  <a:cubicBezTo>
                    <a:pt x="330344" y="113514"/>
                    <a:pt x="263193" y="136946"/>
                    <a:pt x="194518" y="143328"/>
                  </a:cubicBezTo>
                  <a:cubicBezTo>
                    <a:pt x="140797" y="148281"/>
                    <a:pt x="80789" y="145137"/>
                    <a:pt x="40403" y="180761"/>
                  </a:cubicBezTo>
                  <a:cubicBezTo>
                    <a:pt x="5065" y="212098"/>
                    <a:pt x="-3317" y="264390"/>
                    <a:pt x="1065" y="311349"/>
                  </a:cubicBezTo>
                  <a:cubicBezTo>
                    <a:pt x="3541" y="337066"/>
                    <a:pt x="9637" y="363736"/>
                    <a:pt x="26401" y="383453"/>
                  </a:cubicBezTo>
                  <a:cubicBezTo>
                    <a:pt x="53071" y="414790"/>
                    <a:pt x="99077" y="420791"/>
                    <a:pt x="140035" y="417457"/>
                  </a:cubicBezTo>
                  <a:cubicBezTo>
                    <a:pt x="180992" y="414123"/>
                    <a:pt x="222235" y="403836"/>
                    <a:pt x="262717" y="411075"/>
                  </a:cubicBezTo>
                  <a:cubicBezTo>
                    <a:pt x="324534" y="422124"/>
                    <a:pt x="371016" y="471083"/>
                    <a:pt x="420641" y="509564"/>
                  </a:cubicBezTo>
                  <a:cubicBezTo>
                    <a:pt x="470266" y="548045"/>
                    <a:pt x="539418" y="577953"/>
                    <a:pt x="593901" y="546902"/>
                  </a:cubicBezTo>
                  <a:cubicBezTo>
                    <a:pt x="599521" y="543663"/>
                    <a:pt x="604950" y="539758"/>
                    <a:pt x="608284" y="534138"/>
                  </a:cubicBezTo>
                  <a:cubicBezTo>
                    <a:pt x="614189" y="524232"/>
                    <a:pt x="612284" y="511850"/>
                    <a:pt x="610379" y="500515"/>
                  </a:cubicBezTo>
                  <a:cubicBezTo>
                    <a:pt x="587805" y="367832"/>
                    <a:pt x="584471" y="231910"/>
                    <a:pt x="600664" y="98274"/>
                  </a:cubicBezTo>
                  <a:cubicBezTo>
                    <a:pt x="603807" y="72271"/>
                    <a:pt x="606950" y="43315"/>
                    <a:pt x="583328" y="816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4" name="Google Shape;2234;p11"/>
            <p:cNvSpPr/>
            <p:nvPr/>
          </p:nvSpPr>
          <p:spPr>
            <a:xfrm>
              <a:off x="3609033" y="-1465067"/>
              <a:ext cx="4571" cy="532066"/>
            </a:xfrm>
            <a:custGeom>
              <a:rect b="b" l="l" r="r" t="t"/>
              <a:pathLst>
                <a:path extrusionOk="0" h="532066" w="4571">
                  <a:moveTo>
                    <a:pt x="0" y="0"/>
                  </a:moveTo>
                  <a:lnTo>
                    <a:pt x="4572" y="53206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5" name="Google Shape;2235;p11"/>
            <p:cNvSpPr/>
            <p:nvPr/>
          </p:nvSpPr>
          <p:spPr>
            <a:xfrm>
              <a:off x="3383481" y="-1344004"/>
              <a:ext cx="6393" cy="277177"/>
            </a:xfrm>
            <a:custGeom>
              <a:rect b="b" l="l" r="r" t="t"/>
              <a:pathLst>
                <a:path extrusionOk="0" h="277177" w="6393">
                  <a:moveTo>
                    <a:pt x="6382" y="0"/>
                  </a:moveTo>
                  <a:cubicBezTo>
                    <a:pt x="6572" y="92393"/>
                    <a:pt x="4477" y="184880"/>
                    <a:pt x="0" y="277178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6" name="Google Shape;2236;p11"/>
            <p:cNvSpPr/>
            <p:nvPr/>
          </p:nvSpPr>
          <p:spPr>
            <a:xfrm>
              <a:off x="3292327" y="-1335051"/>
              <a:ext cx="7696" cy="268223"/>
            </a:xfrm>
            <a:custGeom>
              <a:rect b="b" l="l" r="r" t="t"/>
              <a:pathLst>
                <a:path extrusionOk="0" h="268223" w="7696">
                  <a:moveTo>
                    <a:pt x="0" y="0"/>
                  </a:moveTo>
                  <a:cubicBezTo>
                    <a:pt x="11335" y="91916"/>
                    <a:pt x="7048" y="175641"/>
                    <a:pt x="6191" y="268224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7" name="Google Shape;2237;p11"/>
            <p:cNvSpPr/>
            <p:nvPr/>
          </p:nvSpPr>
          <p:spPr>
            <a:xfrm>
              <a:off x="3243165" y="-1069494"/>
              <a:ext cx="92471" cy="242739"/>
            </a:xfrm>
            <a:custGeom>
              <a:rect b="b" l="l" r="r" t="t"/>
              <a:pathLst>
                <a:path extrusionOk="0" h="242739" w="92471">
                  <a:moveTo>
                    <a:pt x="299" y="11430"/>
                  </a:moveTo>
                  <a:cubicBezTo>
                    <a:pt x="-654" y="51149"/>
                    <a:pt x="680" y="90868"/>
                    <a:pt x="4204" y="130397"/>
                  </a:cubicBezTo>
                  <a:cubicBezTo>
                    <a:pt x="7252" y="163830"/>
                    <a:pt x="12205" y="198120"/>
                    <a:pt x="29064" y="227266"/>
                  </a:cubicBezTo>
                  <a:cubicBezTo>
                    <a:pt x="32493" y="233267"/>
                    <a:pt x="36875" y="239268"/>
                    <a:pt x="43352" y="241649"/>
                  </a:cubicBezTo>
                  <a:cubicBezTo>
                    <a:pt x="52496" y="245078"/>
                    <a:pt x="62783" y="239935"/>
                    <a:pt x="69545" y="232981"/>
                  </a:cubicBezTo>
                  <a:cubicBezTo>
                    <a:pt x="85928" y="216408"/>
                    <a:pt x="89167" y="191167"/>
                    <a:pt x="90596" y="167830"/>
                  </a:cubicBezTo>
                  <a:cubicBezTo>
                    <a:pt x="94120" y="111919"/>
                    <a:pt x="92691" y="55626"/>
                    <a:pt x="86214" y="0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11"/>
            <p:cNvSpPr/>
            <p:nvPr/>
          </p:nvSpPr>
          <p:spPr>
            <a:xfrm>
              <a:off x="3793437" y="-1351720"/>
              <a:ext cx="48387" cy="58578"/>
            </a:xfrm>
            <a:custGeom>
              <a:rect b="b" l="l" r="r" t="t"/>
              <a:pathLst>
                <a:path extrusionOk="0" h="58578" w="48387">
                  <a:moveTo>
                    <a:pt x="0" y="58579"/>
                  </a:moveTo>
                  <a:cubicBezTo>
                    <a:pt x="12002" y="36005"/>
                    <a:pt x="28575" y="16002"/>
                    <a:pt x="48387" y="0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11"/>
            <p:cNvSpPr/>
            <p:nvPr/>
          </p:nvSpPr>
          <p:spPr>
            <a:xfrm>
              <a:off x="3802295" y="-1212655"/>
              <a:ext cx="49053" cy="10858"/>
            </a:xfrm>
            <a:custGeom>
              <a:rect b="b" l="l" r="r" t="t"/>
              <a:pathLst>
                <a:path extrusionOk="0" h="10858" w="49053">
                  <a:moveTo>
                    <a:pt x="0" y="10858"/>
                  </a:moveTo>
                  <a:cubicBezTo>
                    <a:pt x="15716" y="5048"/>
                    <a:pt x="32290" y="1429"/>
                    <a:pt x="49054" y="0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11"/>
            <p:cNvSpPr/>
            <p:nvPr/>
          </p:nvSpPr>
          <p:spPr>
            <a:xfrm>
              <a:off x="3794389" y="-1106546"/>
              <a:ext cx="48863" cy="41433"/>
            </a:xfrm>
            <a:custGeom>
              <a:rect b="b" l="l" r="r" t="t"/>
              <a:pathLst>
                <a:path extrusionOk="0" h="41433" w="48863">
                  <a:moveTo>
                    <a:pt x="0" y="0"/>
                  </a:moveTo>
                  <a:cubicBezTo>
                    <a:pt x="17240" y="12573"/>
                    <a:pt x="33623" y="26384"/>
                    <a:pt x="48863" y="41434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1" name="Google Shape;2241;p11"/>
          <p:cNvGrpSpPr/>
          <p:nvPr/>
        </p:nvGrpSpPr>
        <p:grpSpPr>
          <a:xfrm rot="5029326">
            <a:off x="3250781" y="-160589"/>
            <a:ext cx="271120" cy="1294941"/>
            <a:chOff x="2748074" y="4303871"/>
            <a:chExt cx="377938" cy="1362206"/>
          </a:xfrm>
        </p:grpSpPr>
        <p:sp>
          <p:nvSpPr>
            <p:cNvPr id="2242" name="Google Shape;2242;p11"/>
            <p:cNvSpPr/>
            <p:nvPr/>
          </p:nvSpPr>
          <p:spPr>
            <a:xfrm>
              <a:off x="2748074" y="4326119"/>
              <a:ext cx="377938" cy="1339958"/>
            </a:xfrm>
            <a:custGeom>
              <a:rect b="b" l="l" r="r" t="t"/>
              <a:pathLst>
                <a:path extrusionOk="0" h="1339958" w="377938">
                  <a:moveTo>
                    <a:pt x="377939" y="1339958"/>
                  </a:moveTo>
                  <a:cubicBezTo>
                    <a:pt x="225806" y="1229072"/>
                    <a:pt x="122688" y="1061260"/>
                    <a:pt x="58629" y="884195"/>
                  </a:cubicBezTo>
                  <a:cubicBezTo>
                    <a:pt x="38853" y="829599"/>
                    <a:pt x="22467" y="773661"/>
                    <a:pt x="12155" y="716523"/>
                  </a:cubicBezTo>
                  <a:cubicBezTo>
                    <a:pt x="-33965" y="460143"/>
                    <a:pt x="53261" y="183563"/>
                    <a:pt x="238095" y="0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11"/>
            <p:cNvSpPr/>
            <p:nvPr/>
          </p:nvSpPr>
          <p:spPr>
            <a:xfrm>
              <a:off x="2804725" y="4303871"/>
              <a:ext cx="203762" cy="172473"/>
            </a:xfrm>
            <a:custGeom>
              <a:rect b="b" l="l" r="r" t="t"/>
              <a:pathLst>
                <a:path extrusionOk="0" h="172473" w="203762">
                  <a:moveTo>
                    <a:pt x="0" y="80304"/>
                  </a:moveTo>
                  <a:lnTo>
                    <a:pt x="136101" y="25850"/>
                  </a:lnTo>
                  <a:cubicBezTo>
                    <a:pt x="153546" y="18858"/>
                    <a:pt x="171203" y="11795"/>
                    <a:pt x="185823" y="0"/>
                  </a:cubicBezTo>
                  <a:cubicBezTo>
                    <a:pt x="181656" y="57986"/>
                    <a:pt x="187800" y="116607"/>
                    <a:pt x="203762" y="172474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4" name="Google Shape;2244;p11"/>
          <p:cNvGrpSpPr/>
          <p:nvPr/>
        </p:nvGrpSpPr>
        <p:grpSpPr>
          <a:xfrm rot="10252682">
            <a:off x="8395341" y="1613722"/>
            <a:ext cx="283448" cy="1021634"/>
            <a:chOff x="2748074" y="4303871"/>
            <a:chExt cx="377938" cy="1362206"/>
          </a:xfrm>
        </p:grpSpPr>
        <p:sp>
          <p:nvSpPr>
            <p:cNvPr id="2245" name="Google Shape;2245;p11"/>
            <p:cNvSpPr/>
            <p:nvPr/>
          </p:nvSpPr>
          <p:spPr>
            <a:xfrm>
              <a:off x="2748074" y="4326119"/>
              <a:ext cx="377938" cy="1339958"/>
            </a:xfrm>
            <a:custGeom>
              <a:rect b="b" l="l" r="r" t="t"/>
              <a:pathLst>
                <a:path extrusionOk="0" h="1339958" w="377938">
                  <a:moveTo>
                    <a:pt x="377939" y="1339958"/>
                  </a:moveTo>
                  <a:cubicBezTo>
                    <a:pt x="225806" y="1229072"/>
                    <a:pt x="122688" y="1061260"/>
                    <a:pt x="58629" y="884195"/>
                  </a:cubicBezTo>
                  <a:cubicBezTo>
                    <a:pt x="38853" y="829599"/>
                    <a:pt x="22467" y="773661"/>
                    <a:pt x="12155" y="716523"/>
                  </a:cubicBezTo>
                  <a:cubicBezTo>
                    <a:pt x="-33965" y="460143"/>
                    <a:pt x="53261" y="183563"/>
                    <a:pt x="238095" y="0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p11"/>
            <p:cNvSpPr/>
            <p:nvPr/>
          </p:nvSpPr>
          <p:spPr>
            <a:xfrm>
              <a:off x="2804725" y="4303871"/>
              <a:ext cx="203762" cy="172473"/>
            </a:xfrm>
            <a:custGeom>
              <a:rect b="b" l="l" r="r" t="t"/>
              <a:pathLst>
                <a:path extrusionOk="0" h="172473" w="203762">
                  <a:moveTo>
                    <a:pt x="0" y="80304"/>
                  </a:moveTo>
                  <a:lnTo>
                    <a:pt x="136101" y="25850"/>
                  </a:lnTo>
                  <a:cubicBezTo>
                    <a:pt x="153546" y="18858"/>
                    <a:pt x="171203" y="11795"/>
                    <a:pt x="185823" y="0"/>
                  </a:cubicBezTo>
                  <a:cubicBezTo>
                    <a:pt x="181656" y="57986"/>
                    <a:pt x="187800" y="116607"/>
                    <a:pt x="203762" y="172474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7" name="Google Shape;2247;p11"/>
          <p:cNvGrpSpPr/>
          <p:nvPr/>
        </p:nvGrpSpPr>
        <p:grpSpPr>
          <a:xfrm flipH="1" rot="-4227830">
            <a:off x="-34947" y="1971019"/>
            <a:ext cx="1429164" cy="601884"/>
            <a:chOff x="4590347" y="1490179"/>
            <a:chExt cx="1314037" cy="558745"/>
          </a:xfrm>
        </p:grpSpPr>
        <p:sp>
          <p:nvSpPr>
            <p:cNvPr id="2248" name="Google Shape;2248;p11"/>
            <p:cNvSpPr/>
            <p:nvPr/>
          </p:nvSpPr>
          <p:spPr>
            <a:xfrm>
              <a:off x="4590347" y="1490179"/>
              <a:ext cx="1314037" cy="558745"/>
            </a:xfrm>
            <a:custGeom>
              <a:rect b="b" l="l" r="r" t="t"/>
              <a:pathLst>
                <a:path extrusionOk="0" h="558745" w="1314037">
                  <a:moveTo>
                    <a:pt x="0" y="154469"/>
                  </a:moveTo>
                  <a:cubicBezTo>
                    <a:pt x="107637" y="99520"/>
                    <a:pt x="220996" y="55801"/>
                    <a:pt x="337674" y="24160"/>
                  </a:cubicBezTo>
                  <a:cubicBezTo>
                    <a:pt x="386478" y="10953"/>
                    <a:pt x="436412" y="-277"/>
                    <a:pt x="486981" y="5"/>
                  </a:cubicBezTo>
                  <a:cubicBezTo>
                    <a:pt x="561000" y="429"/>
                    <a:pt x="632476" y="25290"/>
                    <a:pt x="702256" y="49869"/>
                  </a:cubicBezTo>
                  <a:cubicBezTo>
                    <a:pt x="726764" y="58485"/>
                    <a:pt x="751908" y="67526"/>
                    <a:pt x="771119" y="84900"/>
                  </a:cubicBezTo>
                  <a:cubicBezTo>
                    <a:pt x="794355" y="105948"/>
                    <a:pt x="806151" y="137024"/>
                    <a:pt x="811871" y="167888"/>
                  </a:cubicBezTo>
                  <a:cubicBezTo>
                    <a:pt x="820488" y="214786"/>
                    <a:pt x="811024" y="272701"/>
                    <a:pt x="768082" y="293324"/>
                  </a:cubicBezTo>
                  <a:cubicBezTo>
                    <a:pt x="714828" y="318821"/>
                    <a:pt x="649992" y="256809"/>
                    <a:pt x="659879" y="198612"/>
                  </a:cubicBezTo>
                  <a:cubicBezTo>
                    <a:pt x="669767" y="140414"/>
                    <a:pt x="731497" y="101992"/>
                    <a:pt x="790542" y="100721"/>
                  </a:cubicBezTo>
                  <a:cubicBezTo>
                    <a:pt x="849587" y="99450"/>
                    <a:pt x="905312" y="126853"/>
                    <a:pt x="955458" y="157930"/>
                  </a:cubicBezTo>
                  <a:cubicBezTo>
                    <a:pt x="1110134" y="253702"/>
                    <a:pt x="1239243" y="392910"/>
                    <a:pt x="1314038" y="558745"/>
                  </a:cubicBez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11"/>
            <p:cNvSpPr/>
            <p:nvPr/>
          </p:nvSpPr>
          <p:spPr>
            <a:xfrm>
              <a:off x="4590347" y="1552973"/>
              <a:ext cx="115830" cy="139490"/>
            </a:xfrm>
            <a:custGeom>
              <a:rect b="b" l="l" r="r" t="t"/>
              <a:pathLst>
                <a:path extrusionOk="0" h="139490" w="115830">
                  <a:moveTo>
                    <a:pt x="115830" y="139491"/>
                  </a:moveTo>
                  <a:lnTo>
                    <a:pt x="0" y="91605"/>
                  </a:lnTo>
                  <a:lnTo>
                    <a:pt x="6533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0" name="Google Shape;2250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b="0" i="0" sz="36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b="0" i="0" sz="36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b="0" i="0" sz="36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b="0" i="0" sz="36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b="0" i="0" sz="36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b="0" i="0" sz="36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b="0" i="0" sz="36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b="0" i="0" sz="36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b="0" i="0" sz="36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transition spd="slow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b="0" i="0" sz="36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b="0" i="0" sz="36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b="0" i="0" sz="36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b="0" i="0" sz="36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b="0" i="0" sz="36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b="0" i="0" sz="36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b="0" i="0" sz="36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b="0" i="0" sz="36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b="0" i="0" sz="36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/>
        </p:txBody>
      </p:sp>
      <p:sp>
        <p:nvSpPr>
          <p:cNvPr id="1087" name="Google Shape;1087;p6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b="0" i="0" sz="24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1088" name="Google Shape;1088;p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</p:sldLayoutIdLst>
  <p:transition spd="slow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2" name="Google Shape;2252;p12"/>
          <p:cNvGrpSpPr/>
          <p:nvPr/>
        </p:nvGrpSpPr>
        <p:grpSpPr>
          <a:xfrm rot="10800000">
            <a:off x="8851951" y="28625"/>
            <a:ext cx="263523" cy="5086302"/>
            <a:chOff x="5307800" y="238125"/>
            <a:chExt cx="271925" cy="5238750"/>
          </a:xfrm>
        </p:grpSpPr>
        <p:sp>
          <p:nvSpPr>
            <p:cNvPr id="2253" name="Google Shape;2253;p12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12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12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12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12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12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12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12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12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12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12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12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12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12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12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12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12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12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12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12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12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12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12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12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12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12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12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12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12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12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12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12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12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12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12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12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12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12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12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12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12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12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12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12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12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12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12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12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12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12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12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12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12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12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12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12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12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0" name="Google Shape;2310;p12"/>
          <p:cNvGrpSpPr/>
          <p:nvPr/>
        </p:nvGrpSpPr>
        <p:grpSpPr>
          <a:xfrm rot="10800000">
            <a:off x="7828195" y="28625"/>
            <a:ext cx="1141371" cy="5086302"/>
            <a:chOff x="5458325" y="238125"/>
            <a:chExt cx="1174975" cy="5238750"/>
          </a:xfrm>
        </p:grpSpPr>
        <p:sp>
          <p:nvSpPr>
            <p:cNvPr id="2311" name="Google Shape;2311;p12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12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12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12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12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12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12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12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12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12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12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12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12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12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12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12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12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12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12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12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12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12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12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12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12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12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12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12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12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12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12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12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12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12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12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12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12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12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12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12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12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12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12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12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12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12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12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12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12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12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12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12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12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12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12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12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12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12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12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12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12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12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3" name="Google Shape;2373;p12"/>
          <p:cNvGrpSpPr/>
          <p:nvPr/>
        </p:nvGrpSpPr>
        <p:grpSpPr>
          <a:xfrm rot="10800000">
            <a:off x="7681954" y="28702"/>
            <a:ext cx="995356" cy="4940182"/>
            <a:chOff x="5759350" y="388625"/>
            <a:chExt cx="1024450" cy="5088250"/>
          </a:xfrm>
        </p:grpSpPr>
        <p:sp>
          <p:nvSpPr>
            <p:cNvPr id="2374" name="Google Shape;2374;p12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12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12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12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12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12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12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12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12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12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12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12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12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12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12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12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12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12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12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12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12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12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12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12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12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12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12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12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12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12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12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12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12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12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12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12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12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12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12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12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12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12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12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12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12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12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12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12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12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12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12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12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12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12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12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12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12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12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12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12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12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12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12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12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12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12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12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12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12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12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12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12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12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12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12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12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12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12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12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12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12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12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12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12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12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12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12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12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12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12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12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12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12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12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12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12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12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12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12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12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12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5" name="Google Shape;2475;p12"/>
          <p:cNvGrpSpPr/>
          <p:nvPr/>
        </p:nvGrpSpPr>
        <p:grpSpPr>
          <a:xfrm rot="10800000">
            <a:off x="7682150" y="28625"/>
            <a:ext cx="1141371" cy="5086302"/>
            <a:chOff x="5608825" y="238125"/>
            <a:chExt cx="1174975" cy="5238750"/>
          </a:xfrm>
        </p:grpSpPr>
        <p:sp>
          <p:nvSpPr>
            <p:cNvPr id="2476" name="Google Shape;2476;p12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12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12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12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12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12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12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12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12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12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12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12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12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12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12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12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12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12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12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12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12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12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12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12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12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12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12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12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12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12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12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12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12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12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12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12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12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12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12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12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12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12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12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12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12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12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12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12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12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12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6" name="Google Shape;2526;p12"/>
          <p:cNvSpPr txBox="1"/>
          <p:nvPr>
            <p:ph type="title"/>
          </p:nvPr>
        </p:nvSpPr>
        <p:spPr>
          <a:xfrm>
            <a:off x="717550" y="7397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7" name="Google Shape;2527;p12"/>
          <p:cNvSpPr txBox="1"/>
          <p:nvPr>
            <p:ph idx="1" type="body"/>
          </p:nvPr>
        </p:nvSpPr>
        <p:spPr>
          <a:xfrm>
            <a:off x="717550" y="1733550"/>
            <a:ext cx="67611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8" name="Google Shape;2528;p12"/>
          <p:cNvSpPr txBox="1"/>
          <p:nvPr>
            <p:ph idx="12" type="sldNum"/>
          </p:nvPr>
        </p:nvSpPr>
        <p:spPr>
          <a:xfrm>
            <a:off x="92075" y="4719637"/>
            <a:ext cx="54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</p:sldLayoutIdLst>
  <p:transition spd="slow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B55"/>
        </a:solidFill>
      </p:bgPr>
    </p:bg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5" name="Google Shape;2535;p14"/>
          <p:cNvGrpSpPr/>
          <p:nvPr/>
        </p:nvGrpSpPr>
        <p:grpSpPr>
          <a:xfrm rot="10800000">
            <a:off x="8851951" y="28625"/>
            <a:ext cx="263523" cy="5086302"/>
            <a:chOff x="5307800" y="238125"/>
            <a:chExt cx="271925" cy="5238750"/>
          </a:xfrm>
        </p:grpSpPr>
        <p:sp>
          <p:nvSpPr>
            <p:cNvPr id="2536" name="Google Shape;2536;p14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14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14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14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14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14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14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14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14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14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14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14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14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14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14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14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14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14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14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14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14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14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14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14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14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14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14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14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14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14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14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14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14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14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14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14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14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14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14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14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14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14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14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14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14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14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14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14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14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14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14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14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14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14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14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14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14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3" name="Google Shape;2593;p14"/>
          <p:cNvGrpSpPr/>
          <p:nvPr/>
        </p:nvGrpSpPr>
        <p:grpSpPr>
          <a:xfrm rot="10800000">
            <a:off x="7828195" y="28625"/>
            <a:ext cx="1141371" cy="5086302"/>
            <a:chOff x="5458325" y="238125"/>
            <a:chExt cx="1174975" cy="5238750"/>
          </a:xfrm>
        </p:grpSpPr>
        <p:sp>
          <p:nvSpPr>
            <p:cNvPr id="2594" name="Google Shape;2594;p14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14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14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14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14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14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14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14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14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14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14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14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14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14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14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14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14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14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14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14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14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14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14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14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14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14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14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14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14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14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14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14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14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14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14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14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14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14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14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14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14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14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14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14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14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14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14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14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14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14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14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14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14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14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14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14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14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14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14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14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14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14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6" name="Google Shape;2656;p14"/>
          <p:cNvGrpSpPr/>
          <p:nvPr/>
        </p:nvGrpSpPr>
        <p:grpSpPr>
          <a:xfrm rot="10800000">
            <a:off x="7681954" y="28702"/>
            <a:ext cx="995356" cy="4940182"/>
            <a:chOff x="5759350" y="388625"/>
            <a:chExt cx="1024450" cy="5088250"/>
          </a:xfrm>
        </p:grpSpPr>
        <p:sp>
          <p:nvSpPr>
            <p:cNvPr id="2657" name="Google Shape;2657;p14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14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14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14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14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14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14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14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14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14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14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14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14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14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14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14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14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14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14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14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14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14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14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14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14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14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14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14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14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14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14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14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14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14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14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14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14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14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14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14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14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14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14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14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14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14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14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14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14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14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14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14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14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14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14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14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14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14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14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14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14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14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14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14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14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14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14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14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14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14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14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14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14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14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14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14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14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14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14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14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14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14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14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14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14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14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14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14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14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14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14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14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14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14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14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14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14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14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14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14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14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58" name="Google Shape;2758;p14"/>
          <p:cNvGrpSpPr/>
          <p:nvPr/>
        </p:nvGrpSpPr>
        <p:grpSpPr>
          <a:xfrm rot="10800000">
            <a:off x="7682150" y="28625"/>
            <a:ext cx="1141371" cy="5086302"/>
            <a:chOff x="5608825" y="238125"/>
            <a:chExt cx="1174975" cy="5238750"/>
          </a:xfrm>
        </p:grpSpPr>
        <p:sp>
          <p:nvSpPr>
            <p:cNvPr id="2759" name="Google Shape;2759;p14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14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14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14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14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14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14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14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14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14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14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14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14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14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14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14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14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14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14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14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14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14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14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14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14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14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14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14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14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14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14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14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14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14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14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14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14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14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14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14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14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14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14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14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14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14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14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14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14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14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9" name="Google Shape;2809;p14"/>
          <p:cNvSpPr txBox="1"/>
          <p:nvPr>
            <p:ph type="title"/>
          </p:nvPr>
        </p:nvSpPr>
        <p:spPr>
          <a:xfrm>
            <a:off x="717550" y="7397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0" name="Google Shape;2810;p14"/>
          <p:cNvSpPr txBox="1"/>
          <p:nvPr>
            <p:ph idx="1" type="body"/>
          </p:nvPr>
        </p:nvSpPr>
        <p:spPr>
          <a:xfrm>
            <a:off x="717550" y="1733550"/>
            <a:ext cx="67611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1" name="Google Shape;2811;p14"/>
          <p:cNvSpPr txBox="1"/>
          <p:nvPr>
            <p:ph idx="12" type="sldNum"/>
          </p:nvPr>
        </p:nvSpPr>
        <p:spPr>
          <a:xfrm>
            <a:off x="92075" y="4719637"/>
            <a:ext cx="54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200"/>
              <a:buFont typeface="Dosis ExtraLight"/>
              <a:buNone/>
              <a:defRPr b="0" i="0" sz="12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</p:sldLayoutIdLst>
  <p:transition spd="slow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hyperlink" Target="https://depositphotos.com/430460192/stock-illustration-sign-page-abstract-concept-vector.html" TargetMode="External"/><Relationship Id="rId6" Type="http://schemas.openxmlformats.org/officeDocument/2006/relationships/hyperlink" Target="https://www.bwslaw.com/publications/a-district-cannot-unilaterally-reduce-work-hours-or-work-year-without-negotiating-the-reduction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0" Type="http://schemas.openxmlformats.org/officeDocument/2006/relationships/hyperlink" Target="https://commons.wikimedia.org/wiki/File:Octicons-mark-github.svg" TargetMode="External"/><Relationship Id="rId9" Type="http://schemas.openxmlformats.org/officeDocument/2006/relationships/hyperlink" Target="https://seeklogo.com/vector-logo/323431/visual-studio-code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hyperlink" Target="https://www.pngwing.com/en/search?q=djang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hyperlink" Target="https://velocityglobal.com/blog/forget-machine-learning-humans-still-a-lot-to-learn-about-themselves-ii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16"/>
          <p:cNvSpPr txBox="1"/>
          <p:nvPr>
            <p:ph type="ctrTitle"/>
          </p:nvPr>
        </p:nvSpPr>
        <p:spPr>
          <a:xfrm>
            <a:off x="545124" y="1156050"/>
            <a:ext cx="5671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99CAD2"/>
                </a:solidFill>
                <a:latin typeface="Roboto"/>
                <a:ea typeface="Roboto"/>
                <a:cs typeface="Roboto"/>
                <a:sym typeface="Roboto"/>
              </a:rPr>
              <a:t>Smart MIS for Research and Educational Organizations</a:t>
            </a:r>
            <a:endParaRPr sz="5600">
              <a:solidFill>
                <a:srgbClr val="99CAD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9" name="Google Shape;28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192" y="2582352"/>
            <a:ext cx="3632682" cy="2421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3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p25"/>
          <p:cNvSpPr txBox="1"/>
          <p:nvPr>
            <p:ph idx="2" type="body"/>
          </p:nvPr>
        </p:nvSpPr>
        <p:spPr>
          <a:xfrm>
            <a:off x="1005504" y="1762650"/>
            <a:ext cx="63930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Application main </a:t>
            </a:r>
            <a:r>
              <a:rPr lang="en"/>
              <a:t>Stakeholder</a:t>
            </a:r>
            <a:r>
              <a:rPr lang="en"/>
              <a:t> is </a:t>
            </a:r>
            <a:r>
              <a:rPr b="1" lang="en" sz="16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Bangladesh Council of Scientific and Industrial Research ( BCSIR )</a:t>
            </a:r>
            <a:endParaRPr b="1" sz="16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But any educational institution like </a:t>
            </a:r>
            <a:r>
              <a:rPr b="1" lang="en" sz="1600">
                <a:solidFill>
                  <a:srgbClr val="003B55"/>
                </a:solidFill>
                <a:latin typeface="Roboto"/>
                <a:ea typeface="Roboto"/>
                <a:cs typeface="Roboto"/>
                <a:sym typeface="Roboto"/>
              </a:rPr>
              <a:t>DHAKA UNIVERSITY</a:t>
            </a:r>
            <a:r>
              <a:rPr lang="en" sz="16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 also use the different module of it. </a:t>
            </a:r>
            <a:endParaRPr/>
          </a:p>
        </p:txBody>
      </p:sp>
      <p:sp>
        <p:nvSpPr>
          <p:cNvPr id="2905" name="Google Shape;2905;p25"/>
          <p:cNvSpPr/>
          <p:nvPr/>
        </p:nvSpPr>
        <p:spPr>
          <a:xfrm>
            <a:off x="2372100" y="297475"/>
            <a:ext cx="39447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Motivation</a:t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06" name="Google Shape;2906;p25"/>
          <p:cNvSpPr txBox="1"/>
          <p:nvPr>
            <p:ph type="title"/>
          </p:nvPr>
        </p:nvSpPr>
        <p:spPr>
          <a:xfrm>
            <a:off x="753525" y="942450"/>
            <a:ext cx="57177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Who will use it</a:t>
            </a:r>
            <a:r>
              <a:rPr lang="en" sz="3000"/>
              <a:t> ?</a:t>
            </a:r>
            <a:endParaRPr sz="3000"/>
          </a:p>
        </p:txBody>
      </p:sp>
      <p:sp>
        <p:nvSpPr>
          <p:cNvPr id="2907" name="Google Shape;2907;p2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Google Shape;2912;p26"/>
          <p:cNvSpPr txBox="1"/>
          <p:nvPr/>
        </p:nvSpPr>
        <p:spPr>
          <a:xfrm>
            <a:off x="2371725" y="296862"/>
            <a:ext cx="3945000" cy="5049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39846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100"/>
              <a:buFont typeface="Playfair Display"/>
              <a:buNone/>
            </a:pPr>
            <a:r>
              <a:rPr b="0" i="0" lang="en" sz="2100" u="none" cap="none" strike="noStrike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Project Objective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13" name="Google Shape;2913;p26"/>
          <p:cNvSpPr txBox="1"/>
          <p:nvPr/>
        </p:nvSpPr>
        <p:spPr>
          <a:xfrm>
            <a:off x="146025" y="1227200"/>
            <a:ext cx="55806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700"/>
              <a:buFont typeface="Titillium Web Light"/>
              <a:buChar char="●"/>
            </a:pPr>
            <a:r>
              <a:rPr b="0" i="0" lang="en" sz="17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Using PMIS user easily add and manipulate his/her information.</a:t>
            </a:r>
            <a:endParaRPr b="0" i="0" sz="1900" u="none" cap="none" strike="noStrike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2914" name="Google Shape;29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6625" y="959450"/>
            <a:ext cx="3106737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Google Shape;291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4425" y="2784112"/>
            <a:ext cx="1887537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2916" name="Google Shape;2916;p26"/>
          <p:cNvSpPr txBox="1"/>
          <p:nvPr/>
        </p:nvSpPr>
        <p:spPr>
          <a:xfrm>
            <a:off x="5936138" y="2626337"/>
            <a:ext cx="268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00"/>
              <a:buFont typeface="Arial"/>
              <a:buNone/>
            </a:pPr>
            <a:r>
              <a:rPr b="0" i="0" lang="en" sz="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https://depositphotos.com/430460192/stock-illustration-sign-page-abstract-concept-vector.html</a:t>
            </a:r>
            <a:r>
              <a:rPr b="0" i="0" lang="en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7" name="Google Shape;2917;p26"/>
          <p:cNvSpPr txBox="1"/>
          <p:nvPr/>
        </p:nvSpPr>
        <p:spPr>
          <a:xfrm>
            <a:off x="6136250" y="4579700"/>
            <a:ext cx="228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00"/>
              <a:buFont typeface="Arial"/>
              <a:buNone/>
            </a:pPr>
            <a:r>
              <a:rPr b="0" i="0" lang="en" sz="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https://www.bwslaw.com/publications/a-district-cannot-unilaterally-reduce-work-hours-or-work-year-without-negotiating-the-reduction/</a:t>
            </a:r>
            <a:r>
              <a:rPr b="0" i="0" lang="en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8" name="Google Shape;2918;p26"/>
          <p:cNvSpPr txBox="1"/>
          <p:nvPr>
            <p:ph idx="12" type="sldNum"/>
          </p:nvPr>
        </p:nvSpPr>
        <p:spPr>
          <a:xfrm>
            <a:off x="92075" y="4719637"/>
            <a:ext cx="54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 b="1" sz="1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19" name="Google Shape;2919;p26"/>
          <p:cNvSpPr txBox="1"/>
          <p:nvPr/>
        </p:nvSpPr>
        <p:spPr>
          <a:xfrm>
            <a:off x="130275" y="2016100"/>
            <a:ext cx="55806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600"/>
              <a:buFont typeface="Titillium Web Light"/>
              <a:buChar char="●"/>
            </a:pPr>
            <a:r>
              <a:rPr b="0" i="0" lang="en" sz="17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Automated Scientific paper searching tool will find the scientific papers  for the user</a:t>
            </a:r>
            <a:r>
              <a:rPr b="0" i="0" lang="en" sz="19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.</a:t>
            </a:r>
            <a:endParaRPr b="0" i="0" sz="1900" u="none" cap="none" strike="noStrike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920" name="Google Shape;2920;p26"/>
          <p:cNvSpPr txBox="1"/>
          <p:nvPr/>
        </p:nvSpPr>
        <p:spPr>
          <a:xfrm>
            <a:off x="146025" y="2783650"/>
            <a:ext cx="55806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700"/>
              <a:buFont typeface="Titillium Web Light"/>
              <a:buChar char="●"/>
            </a:pPr>
            <a:r>
              <a:rPr b="0" i="0" lang="en" sz="17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Reduce the time, cost, visit and improve the overall performance of an organization.</a:t>
            </a:r>
            <a:endParaRPr b="0" i="0" sz="1700" u="none" cap="none" strike="noStrike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921" name="Google Shape;2921;p26"/>
          <p:cNvSpPr txBox="1"/>
          <p:nvPr/>
        </p:nvSpPr>
        <p:spPr>
          <a:xfrm>
            <a:off x="145900" y="3509025"/>
            <a:ext cx="5580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Reduce almost </a:t>
            </a:r>
            <a:r>
              <a:rPr b="1" i="0" lang="en" sz="1700" u="none" cap="none" strike="noStrike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75%</a:t>
            </a:r>
            <a:r>
              <a:rPr b="0" i="0" lang="en" sz="17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working hour of the employee for data collection, sorting, and management for different work purpose.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900"/>
                                        <p:tgtEl>
                                          <p:spTgt spid="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2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5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p27"/>
          <p:cNvSpPr txBox="1"/>
          <p:nvPr>
            <p:ph idx="1" type="body"/>
          </p:nvPr>
        </p:nvSpPr>
        <p:spPr>
          <a:xfrm>
            <a:off x="718300" y="1762650"/>
            <a:ext cx="6655500" cy="24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700"/>
              <a:buChar char="●"/>
            </a:pPr>
            <a:r>
              <a:rPr lang="en" sz="1700"/>
              <a:t>User has unique identity that is, user can login to the system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700"/>
              <a:buChar char="●"/>
            </a:pPr>
            <a:r>
              <a:rPr lang="en" sz="1700"/>
              <a:t>User can add his/her personal and official details using PIMS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700"/>
              <a:buChar char="●"/>
            </a:pPr>
            <a:r>
              <a:rPr lang="en" sz="1700"/>
              <a:t>The system will integrate with 4 different MIS system</a:t>
            </a:r>
            <a:endParaRPr sz="1700"/>
          </a:p>
        </p:txBody>
      </p:sp>
      <p:sp>
        <p:nvSpPr>
          <p:cNvPr id="2927" name="Google Shape;2927;p27"/>
          <p:cNvSpPr/>
          <p:nvPr/>
        </p:nvSpPr>
        <p:spPr>
          <a:xfrm>
            <a:off x="1778950" y="297475"/>
            <a:ext cx="49371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QUALITY FUNCTION DEPLOYMENT</a:t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28" name="Google Shape;2928;p27"/>
          <p:cNvSpPr txBox="1"/>
          <p:nvPr/>
        </p:nvSpPr>
        <p:spPr>
          <a:xfrm>
            <a:off x="718300" y="12394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Normal Requirements</a:t>
            </a:r>
            <a:endParaRPr b="1" sz="22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9" name="Google Shape;2929;p2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28"/>
          <p:cNvSpPr txBox="1"/>
          <p:nvPr>
            <p:ph idx="1" type="body"/>
          </p:nvPr>
        </p:nvSpPr>
        <p:spPr>
          <a:xfrm>
            <a:off x="358500" y="1890425"/>
            <a:ext cx="4295100" cy="19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1597F"/>
              </a:buClr>
              <a:buSzPts val="1500"/>
              <a:buFont typeface="Titillium Web"/>
              <a:buChar char="●"/>
            </a:pPr>
            <a:r>
              <a:rPr lang="en" sz="15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Overal</a:t>
            </a:r>
            <a:r>
              <a:rPr lang="en" sz="15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l</a:t>
            </a:r>
            <a:r>
              <a:rPr lang="en" sz="15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 operational correctness and reliability</a:t>
            </a:r>
            <a:endParaRPr sz="1500">
              <a:solidFill>
                <a:srgbClr val="01597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238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1597F"/>
              </a:buClr>
              <a:buSzPts val="1500"/>
              <a:buFont typeface="Titillium Web"/>
              <a:buChar char="●"/>
            </a:pPr>
            <a:r>
              <a:rPr lang="en" sz="15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Interactive User Interface.</a:t>
            </a:r>
            <a:endParaRPr sz="1700"/>
          </a:p>
        </p:txBody>
      </p:sp>
      <p:sp>
        <p:nvSpPr>
          <p:cNvPr id="2935" name="Google Shape;2935;p28"/>
          <p:cNvSpPr/>
          <p:nvPr/>
        </p:nvSpPr>
        <p:spPr>
          <a:xfrm>
            <a:off x="1778950" y="297475"/>
            <a:ext cx="49371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QUALITY FUNCTION DEPLOYMENT</a:t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36" name="Google Shape;2936;p28"/>
          <p:cNvSpPr txBox="1"/>
          <p:nvPr/>
        </p:nvSpPr>
        <p:spPr>
          <a:xfrm>
            <a:off x="512050" y="1285650"/>
            <a:ext cx="2891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Expected</a:t>
            </a:r>
            <a:r>
              <a:rPr b="1" lang="en" sz="19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 Requirements</a:t>
            </a:r>
            <a:endParaRPr b="1" sz="19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7" name="Google Shape;2937;p28"/>
          <p:cNvSpPr txBox="1"/>
          <p:nvPr/>
        </p:nvSpPr>
        <p:spPr>
          <a:xfrm>
            <a:off x="4704500" y="1285650"/>
            <a:ext cx="2891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Exciting Requirements</a:t>
            </a:r>
            <a:endParaRPr b="1" sz="19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8" name="Google Shape;2938;p28"/>
          <p:cNvSpPr txBox="1"/>
          <p:nvPr>
            <p:ph idx="1" type="body"/>
          </p:nvPr>
        </p:nvSpPr>
        <p:spPr>
          <a:xfrm>
            <a:off x="4620300" y="1890425"/>
            <a:ext cx="3546900" cy="11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1597F"/>
              </a:buClr>
              <a:buSzPts val="1500"/>
              <a:buFont typeface="Titillium Web"/>
              <a:buChar char="●"/>
            </a:pPr>
            <a:r>
              <a:rPr lang="en" sz="15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Show scientific paper to the user or organization concerned person.</a:t>
            </a:r>
            <a:endParaRPr sz="1700"/>
          </a:p>
        </p:txBody>
      </p:sp>
      <p:sp>
        <p:nvSpPr>
          <p:cNvPr id="2939" name="Google Shape;2939;p2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3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p29"/>
          <p:cNvSpPr txBox="1"/>
          <p:nvPr/>
        </p:nvSpPr>
        <p:spPr>
          <a:xfrm>
            <a:off x="2371725" y="296862"/>
            <a:ext cx="3945000" cy="5049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39846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100"/>
              <a:buFont typeface="Playfair Display"/>
              <a:buNone/>
            </a:pPr>
            <a:r>
              <a:rPr lang="en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Tools and Technologies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45" name="Google Shape;2945;p29"/>
          <p:cNvSpPr/>
          <p:nvPr/>
        </p:nvSpPr>
        <p:spPr>
          <a:xfrm>
            <a:off x="2366188" y="1600475"/>
            <a:ext cx="1348380" cy="347976"/>
          </a:xfrm>
          <a:prstGeom prst="flowChartTerminator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Language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6" name="Google Shape;2946;p29"/>
          <p:cNvSpPr/>
          <p:nvPr/>
        </p:nvSpPr>
        <p:spPr>
          <a:xfrm>
            <a:off x="1988013" y="3890288"/>
            <a:ext cx="1996272" cy="347976"/>
          </a:xfrm>
          <a:prstGeom prst="flowChartTerminator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Version Controlling</a:t>
            </a:r>
            <a:endParaRPr b="1" i="0" sz="1400" u="none" cap="none" strike="noStrike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47" name="Google Shape;2947;p29"/>
          <p:cNvSpPr/>
          <p:nvPr/>
        </p:nvSpPr>
        <p:spPr>
          <a:xfrm>
            <a:off x="2366200" y="3097688"/>
            <a:ext cx="1239894" cy="347976"/>
          </a:xfrm>
          <a:prstGeom prst="flowChartTerminator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8" name="Google Shape;2948;p29"/>
          <p:cNvSpPr/>
          <p:nvPr/>
        </p:nvSpPr>
        <p:spPr>
          <a:xfrm>
            <a:off x="2285728" y="2305088"/>
            <a:ext cx="1509300" cy="347976"/>
          </a:xfrm>
          <a:prstGeom prst="flowChartTerminator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Framework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9" name="Google Shape;2949;p29"/>
          <p:cNvPicPr preferRelativeResize="0"/>
          <p:nvPr/>
        </p:nvPicPr>
        <p:blipFill rotWithShape="1">
          <a:blip r:embed="rId3">
            <a:alphaModFix/>
          </a:blip>
          <a:srcRect b="13065" l="8086" r="6697" t="10836"/>
          <a:stretch/>
        </p:blipFill>
        <p:spPr>
          <a:xfrm>
            <a:off x="4668262" y="1454640"/>
            <a:ext cx="1348375" cy="613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0" name="Google Shape;2950;p29"/>
          <p:cNvPicPr preferRelativeResize="0"/>
          <p:nvPr/>
        </p:nvPicPr>
        <p:blipFill rotWithShape="1">
          <a:blip r:embed="rId4">
            <a:alphaModFix/>
          </a:blip>
          <a:srcRect b="29165" l="9088" r="7758" t="28423"/>
          <a:stretch/>
        </p:blipFill>
        <p:spPr>
          <a:xfrm>
            <a:off x="4815238" y="2210210"/>
            <a:ext cx="1054400" cy="53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1" name="Google Shape;295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8977" y="2166375"/>
            <a:ext cx="899700" cy="625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82002" y="2990577"/>
            <a:ext cx="628214" cy="6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3" name="Google Shape;2953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42375" y="3714250"/>
            <a:ext cx="628225" cy="6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4" name="Google Shape;2954;p29"/>
          <p:cNvSpPr txBox="1"/>
          <p:nvPr/>
        </p:nvSpPr>
        <p:spPr>
          <a:xfrm>
            <a:off x="1079399" y="4778025"/>
            <a:ext cx="698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https://www.pngwing.com/en/search?q=django</a:t>
            </a: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https://seeklogo.com/vector-logo/323431/visual-studio-code</a:t>
            </a: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https://commons.wikimedia.org/wiki/File:Octicons-mark-github.svg</a:t>
            </a: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5" name="Google Shape;2955;p29"/>
          <p:cNvSpPr txBox="1"/>
          <p:nvPr>
            <p:ph idx="12" type="sldNum"/>
          </p:nvPr>
        </p:nvSpPr>
        <p:spPr>
          <a:xfrm>
            <a:off x="92075" y="4719637"/>
            <a:ext cx="54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 b="1" sz="16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9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30"/>
          <p:cNvSpPr txBox="1"/>
          <p:nvPr>
            <p:ph idx="1" type="body"/>
          </p:nvPr>
        </p:nvSpPr>
        <p:spPr>
          <a:xfrm>
            <a:off x="1377000" y="1614675"/>
            <a:ext cx="5965200" cy="25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597F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Initially</a:t>
            </a:r>
            <a:r>
              <a:rPr lang="en" sz="1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 we are only used google </a:t>
            </a:r>
            <a:r>
              <a:rPr lang="en" sz="1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scholar</a:t>
            </a:r>
            <a:r>
              <a:rPr lang="en" sz="1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 account for scientific paper searching</a:t>
            </a:r>
            <a:endParaRPr sz="1600">
              <a:solidFill>
                <a:srgbClr val="01597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597F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We used a free </a:t>
            </a:r>
            <a:r>
              <a:rPr lang="en" sz="1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proxy</a:t>
            </a:r>
            <a:r>
              <a:rPr lang="en" sz="1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 router with limited api request </a:t>
            </a:r>
            <a:r>
              <a:rPr lang="en" sz="1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credits</a:t>
            </a:r>
            <a:r>
              <a:rPr lang="en" sz="1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 .</a:t>
            </a:r>
            <a:endParaRPr sz="1600">
              <a:solidFill>
                <a:srgbClr val="01597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597F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Initially we only used email and name as parameter for scientific paper searching</a:t>
            </a:r>
            <a:endParaRPr sz="1600">
              <a:solidFill>
                <a:srgbClr val="01597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961" name="Google Shape;2961;p30"/>
          <p:cNvSpPr/>
          <p:nvPr/>
        </p:nvSpPr>
        <p:spPr>
          <a:xfrm>
            <a:off x="1778950" y="297475"/>
            <a:ext cx="49371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Limitations</a:t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62" name="Google Shape;2962;p3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3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/>
          </a:p>
        </p:txBody>
      </p:sp>
      <p:sp>
        <p:nvSpPr>
          <p:cNvPr id="2968" name="Google Shape;2968;p31"/>
          <p:cNvSpPr/>
          <p:nvPr/>
        </p:nvSpPr>
        <p:spPr>
          <a:xfrm>
            <a:off x="2372100" y="297475"/>
            <a:ext cx="39447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About Intelligent MIS</a:t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69" name="Google Shape;2969;p31"/>
          <p:cNvSpPr txBox="1"/>
          <p:nvPr/>
        </p:nvSpPr>
        <p:spPr>
          <a:xfrm>
            <a:off x="986775" y="2447450"/>
            <a:ext cx="6233400" cy="585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2A5E87"/>
                </a:solidFill>
                <a:latin typeface="Roboto"/>
                <a:ea typeface="Roboto"/>
                <a:cs typeface="Roboto"/>
                <a:sym typeface="Roboto"/>
              </a:rPr>
              <a:t>Some Snapshots of this </a:t>
            </a:r>
            <a:r>
              <a:rPr b="1" lang="en" sz="2600">
                <a:solidFill>
                  <a:srgbClr val="2A5E87"/>
                </a:solidFill>
                <a:latin typeface="Roboto"/>
                <a:ea typeface="Roboto"/>
                <a:cs typeface="Roboto"/>
                <a:sym typeface="Roboto"/>
              </a:rPr>
              <a:t>Intelligent</a:t>
            </a:r>
            <a:r>
              <a:rPr b="1" lang="en" sz="2600">
                <a:solidFill>
                  <a:srgbClr val="2A5E87"/>
                </a:solidFill>
                <a:latin typeface="Roboto"/>
                <a:ea typeface="Roboto"/>
                <a:cs typeface="Roboto"/>
                <a:sym typeface="Roboto"/>
              </a:rPr>
              <a:t> MIS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0" name="Google Shape;2970;p31"/>
          <p:cNvSpPr/>
          <p:nvPr/>
        </p:nvSpPr>
        <p:spPr>
          <a:xfrm>
            <a:off x="3755850" y="3263500"/>
            <a:ext cx="1482000" cy="6213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003B5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4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p32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/>
          </a:p>
        </p:txBody>
      </p:sp>
      <p:sp>
        <p:nvSpPr>
          <p:cNvPr id="2976" name="Google Shape;2976;p32"/>
          <p:cNvSpPr/>
          <p:nvPr/>
        </p:nvSpPr>
        <p:spPr>
          <a:xfrm>
            <a:off x="2372100" y="297475"/>
            <a:ext cx="39447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About Intelligent MIS</a:t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977" name="Google Shape;29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31" y="954475"/>
            <a:ext cx="7892383" cy="403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33"/>
          <p:cNvSpPr/>
          <p:nvPr/>
        </p:nvSpPr>
        <p:spPr>
          <a:xfrm>
            <a:off x="2372100" y="297475"/>
            <a:ext cx="39447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About Intelligent MIS</a:t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983" name="Google Shape;29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956" y="878275"/>
            <a:ext cx="7940902" cy="40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4" name="Google Shape;2984;p33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8" name="Shape 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Google Shape;2989;p34"/>
          <p:cNvSpPr/>
          <p:nvPr/>
        </p:nvSpPr>
        <p:spPr>
          <a:xfrm>
            <a:off x="2372100" y="297475"/>
            <a:ext cx="39447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About Intelligent MIS</a:t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990" name="Google Shape;29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954475"/>
            <a:ext cx="8167658" cy="3930686"/>
          </a:xfrm>
          <a:prstGeom prst="rect">
            <a:avLst/>
          </a:prstGeom>
          <a:noFill/>
          <a:ln>
            <a:noFill/>
          </a:ln>
        </p:spPr>
      </p:pic>
      <p:sp>
        <p:nvSpPr>
          <p:cNvPr id="2991" name="Google Shape;2991;p34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3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p1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1" lang="en" sz="1600">
                <a:solidFill>
                  <a:srgbClr val="0B87A1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/>
          </a:p>
        </p:txBody>
      </p:sp>
      <p:sp>
        <p:nvSpPr>
          <p:cNvPr id="2825" name="Google Shape;2825;p17"/>
          <p:cNvSpPr/>
          <p:nvPr/>
        </p:nvSpPr>
        <p:spPr>
          <a:xfrm>
            <a:off x="501850" y="1165824"/>
            <a:ext cx="4572000" cy="15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Submitted By</a:t>
            </a:r>
            <a:endParaRPr b="0" i="1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S.M. Shahriyar ( BSSE 1044)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6" name="Google Shape;2826;p17"/>
          <p:cNvSpPr/>
          <p:nvPr/>
        </p:nvSpPr>
        <p:spPr>
          <a:xfrm>
            <a:off x="3239500" y="2803824"/>
            <a:ext cx="4572000" cy="21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99CAD2"/>
                </a:solidFill>
                <a:latin typeface="Arial"/>
                <a:ea typeface="Arial"/>
                <a:cs typeface="Arial"/>
                <a:sym typeface="Arial"/>
              </a:rPr>
              <a:t>Supervised 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9CAD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99CAD2"/>
                </a:solidFill>
                <a:latin typeface="Arial"/>
                <a:ea typeface="Arial"/>
                <a:cs typeface="Arial"/>
                <a:sym typeface="Arial"/>
              </a:rPr>
              <a:t>Sumon Ahmed</a:t>
            </a:r>
            <a:endParaRPr b="1" i="0" sz="2000" u="none" cap="none" strike="noStrike">
              <a:solidFill>
                <a:srgbClr val="99CAD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n" sz="2000">
                <a:solidFill>
                  <a:srgbClr val="99CAD2"/>
                </a:solidFill>
              </a:rPr>
              <a:t>Associate</a:t>
            </a:r>
            <a:r>
              <a:rPr b="0" i="1" lang="en" sz="2000" u="none" cap="none" strike="noStrike">
                <a:solidFill>
                  <a:srgbClr val="99CAD2"/>
                </a:solidFill>
                <a:latin typeface="Arial"/>
                <a:ea typeface="Arial"/>
                <a:cs typeface="Arial"/>
                <a:sym typeface="Arial"/>
              </a:rPr>
              <a:t> Professor</a:t>
            </a:r>
            <a:endParaRPr b="0" i="0" sz="2000" u="none" cap="none" strike="noStrike">
              <a:solidFill>
                <a:srgbClr val="99CAD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99CAD2"/>
                </a:solidFill>
                <a:latin typeface="Arial"/>
                <a:ea typeface="Arial"/>
                <a:cs typeface="Arial"/>
                <a:sym typeface="Arial"/>
              </a:rPr>
              <a:t>Institute of Information Technology</a:t>
            </a:r>
            <a:endParaRPr b="0" i="0" sz="2000" u="none" cap="none" strike="noStrike">
              <a:solidFill>
                <a:srgbClr val="99CAD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6" name="Google Shape;2996;p35"/>
          <p:cNvSpPr/>
          <p:nvPr/>
        </p:nvSpPr>
        <p:spPr>
          <a:xfrm>
            <a:off x="2372100" y="297475"/>
            <a:ext cx="39447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About Intelligent MIS</a:t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997" name="Google Shape;29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954475"/>
            <a:ext cx="7876342" cy="40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8" name="Google Shape;2998;p35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36"/>
          <p:cNvSpPr/>
          <p:nvPr/>
        </p:nvSpPr>
        <p:spPr>
          <a:xfrm>
            <a:off x="2372100" y="297475"/>
            <a:ext cx="39447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About Intelligent MIS</a:t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04" name="Google Shape;30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954475"/>
            <a:ext cx="7940902" cy="40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5" name="Google Shape;3005;p36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37"/>
          <p:cNvSpPr/>
          <p:nvPr/>
        </p:nvSpPr>
        <p:spPr>
          <a:xfrm>
            <a:off x="2372100" y="297475"/>
            <a:ext cx="39447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About Intelligent MIS</a:t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11" name="Google Shape;30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954475"/>
            <a:ext cx="8167658" cy="3947702"/>
          </a:xfrm>
          <a:prstGeom prst="rect">
            <a:avLst/>
          </a:prstGeom>
          <a:noFill/>
          <a:ln>
            <a:noFill/>
          </a:ln>
        </p:spPr>
      </p:pic>
      <p:sp>
        <p:nvSpPr>
          <p:cNvPr id="3012" name="Google Shape;3012;p37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p38"/>
          <p:cNvSpPr/>
          <p:nvPr/>
        </p:nvSpPr>
        <p:spPr>
          <a:xfrm>
            <a:off x="2372100" y="297475"/>
            <a:ext cx="39447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About Intelligent MIS</a:t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18" name="Google Shape;30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954475"/>
            <a:ext cx="7876342" cy="40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9" name="Google Shape;3019;p38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39"/>
          <p:cNvSpPr/>
          <p:nvPr/>
        </p:nvSpPr>
        <p:spPr>
          <a:xfrm>
            <a:off x="2372100" y="297475"/>
            <a:ext cx="39447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About Intelligent MIS</a:t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25" name="Google Shape;30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030675"/>
            <a:ext cx="7892383" cy="40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6" name="Google Shape;3026;p39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40"/>
          <p:cNvSpPr/>
          <p:nvPr/>
        </p:nvSpPr>
        <p:spPr>
          <a:xfrm>
            <a:off x="2372100" y="297475"/>
            <a:ext cx="39447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About Intelligent MIS</a:t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32" name="Google Shape;30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954475"/>
            <a:ext cx="7940902" cy="40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3" name="Google Shape;3033;p40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p41"/>
          <p:cNvSpPr/>
          <p:nvPr/>
        </p:nvSpPr>
        <p:spPr>
          <a:xfrm>
            <a:off x="2372100" y="297475"/>
            <a:ext cx="39447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About Intelligent MIS</a:t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39" name="Google Shape;30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954475"/>
            <a:ext cx="7940902" cy="40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0" name="Google Shape;3040;p41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2"/>
          <p:cNvSpPr/>
          <p:nvPr/>
        </p:nvSpPr>
        <p:spPr>
          <a:xfrm>
            <a:off x="2372100" y="297475"/>
            <a:ext cx="39447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About Intelligent MIS</a:t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46" name="Google Shape;30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954475"/>
            <a:ext cx="7860365" cy="40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7" name="Google Shape;3047;p42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3"/>
          <p:cNvSpPr txBox="1"/>
          <p:nvPr>
            <p:ph idx="1" type="body"/>
          </p:nvPr>
        </p:nvSpPr>
        <p:spPr>
          <a:xfrm>
            <a:off x="897900" y="1804825"/>
            <a:ext cx="46050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" sz="1600" u="none">
                <a:solidFill>
                  <a:srgbClr val="01597F"/>
                </a:solidFill>
                <a:latin typeface="Roboto"/>
                <a:ea typeface="Roboto"/>
                <a:cs typeface="Roboto"/>
                <a:sym typeface="Roboto"/>
              </a:rPr>
              <a:t>Find the best Machine Learning approach for getting the best search result.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i="0" sz="1600" u="none">
              <a:solidFill>
                <a:srgbClr val="0159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53" name="Google Shape;3053;p43"/>
          <p:cNvSpPr txBox="1"/>
          <p:nvPr/>
        </p:nvSpPr>
        <p:spPr>
          <a:xfrm>
            <a:off x="1779587" y="296862"/>
            <a:ext cx="4937100" cy="5049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39846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100"/>
              <a:buFont typeface="Playfair Display"/>
              <a:buNone/>
            </a:pPr>
            <a:r>
              <a:rPr b="0" i="0" lang="en" sz="2100" u="none" cap="none" strike="noStrike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Future 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54" name="Google Shape;3054;p43"/>
          <p:cNvPicPr preferRelativeResize="0"/>
          <p:nvPr/>
        </p:nvPicPr>
        <p:blipFill rotWithShape="1">
          <a:blip r:embed="rId3">
            <a:alphaModFix/>
          </a:blip>
          <a:srcRect b="0" l="23954" r="20888" t="0"/>
          <a:stretch/>
        </p:blipFill>
        <p:spPr>
          <a:xfrm>
            <a:off x="5713412" y="1509712"/>
            <a:ext cx="2389187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5" name="Google Shape;3055;p43"/>
          <p:cNvSpPr txBox="1"/>
          <p:nvPr/>
        </p:nvSpPr>
        <p:spPr>
          <a:xfrm>
            <a:off x="6283325" y="3932237"/>
            <a:ext cx="22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600"/>
              <a:buFont typeface="Arial"/>
              <a:buNone/>
            </a:pPr>
            <a:r>
              <a:rPr b="0" i="0" lang="en" sz="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https://velocityglobal.com/blog/forget-machine-learning-humans-still-a-lot-to-learn-about-themselves-ii/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6" name="Google Shape;3056;p43"/>
          <p:cNvSpPr/>
          <p:nvPr/>
        </p:nvSpPr>
        <p:spPr>
          <a:xfrm>
            <a:off x="642387" y="1945987"/>
            <a:ext cx="138000" cy="149100"/>
          </a:xfrm>
          <a:prstGeom prst="flowChartConnector">
            <a:avLst/>
          </a:prstGeom>
          <a:solidFill>
            <a:srgbClr val="0159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7" name="Google Shape;3057;p43"/>
          <p:cNvSpPr/>
          <p:nvPr/>
        </p:nvSpPr>
        <p:spPr>
          <a:xfrm>
            <a:off x="642387" y="2936587"/>
            <a:ext cx="138000" cy="149100"/>
          </a:xfrm>
          <a:prstGeom prst="flowChartConnector">
            <a:avLst/>
          </a:prstGeom>
          <a:solidFill>
            <a:srgbClr val="0159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8" name="Google Shape;3058;p43"/>
          <p:cNvSpPr txBox="1"/>
          <p:nvPr>
            <p:ph idx="12" type="sldNum"/>
          </p:nvPr>
        </p:nvSpPr>
        <p:spPr>
          <a:xfrm>
            <a:off x="92075" y="4719637"/>
            <a:ext cx="54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 b="1" sz="1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59" name="Google Shape;3059;p43"/>
          <p:cNvSpPr txBox="1"/>
          <p:nvPr/>
        </p:nvSpPr>
        <p:spPr>
          <a:xfrm>
            <a:off x="897900" y="2779150"/>
            <a:ext cx="50268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1597F"/>
                </a:solidFill>
                <a:latin typeface="Roboto"/>
                <a:ea typeface="Roboto"/>
                <a:cs typeface="Roboto"/>
                <a:sym typeface="Roboto"/>
              </a:rPr>
              <a:t>Using Machine Learning, cluster the collected Scientific papers information based on research fields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44"/>
          <p:cNvSpPr txBox="1"/>
          <p:nvPr/>
        </p:nvSpPr>
        <p:spPr>
          <a:xfrm>
            <a:off x="1779587" y="296862"/>
            <a:ext cx="4937100" cy="5049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39846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100"/>
              <a:buFont typeface="Playfair Display"/>
              <a:buNone/>
            </a:pPr>
            <a:r>
              <a:rPr lang="en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Future 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65" name="Google Shape;3065;p44"/>
          <p:cNvSpPr txBox="1"/>
          <p:nvPr/>
        </p:nvSpPr>
        <p:spPr>
          <a:xfrm>
            <a:off x="717550" y="1087437"/>
            <a:ext cx="5710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200"/>
              <a:buFont typeface="Roboto"/>
              <a:buNone/>
            </a:pPr>
            <a:r>
              <a:rPr b="0" i="0" lang="en" sz="2200" u="none" cap="none" strike="noStrik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Hypothesis Model for Searching AI-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6" name="Google Shape;3066;p44"/>
          <p:cNvSpPr txBox="1"/>
          <p:nvPr/>
        </p:nvSpPr>
        <p:spPr>
          <a:xfrm>
            <a:off x="3033712" y="2036762"/>
            <a:ext cx="2139900" cy="917700"/>
          </a:xfrm>
          <a:prstGeom prst="rect">
            <a:avLst/>
          </a:prstGeom>
          <a:solidFill>
            <a:srgbClr val="FEDA6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 Medium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Collect the results data and find the accuracy of searches result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7" name="Google Shape;3067;p44"/>
          <p:cNvSpPr txBox="1"/>
          <p:nvPr/>
        </p:nvSpPr>
        <p:spPr>
          <a:xfrm>
            <a:off x="5775325" y="2036762"/>
            <a:ext cx="1995600" cy="917700"/>
          </a:xfrm>
          <a:prstGeom prst="rect">
            <a:avLst/>
          </a:prstGeom>
          <a:solidFill>
            <a:srgbClr val="FEDA6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 Medium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Gather search result and make a dataset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8" name="Google Shape;3068;p44"/>
          <p:cNvCxnSpPr/>
          <p:nvPr/>
        </p:nvCxnSpPr>
        <p:spPr>
          <a:xfrm>
            <a:off x="2363787" y="2495550"/>
            <a:ext cx="669900" cy="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069" name="Google Shape;3069;p44"/>
          <p:cNvCxnSpPr/>
          <p:nvPr/>
        </p:nvCxnSpPr>
        <p:spPr>
          <a:xfrm>
            <a:off x="5173662" y="2495550"/>
            <a:ext cx="601800" cy="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070" name="Google Shape;3070;p44"/>
          <p:cNvCxnSpPr/>
          <p:nvPr/>
        </p:nvCxnSpPr>
        <p:spPr>
          <a:xfrm>
            <a:off x="6773862" y="2954337"/>
            <a:ext cx="0" cy="6936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071" name="Google Shape;3071;p44"/>
          <p:cNvCxnSpPr/>
          <p:nvPr/>
        </p:nvCxnSpPr>
        <p:spPr>
          <a:xfrm flipH="1" rot="-5400000">
            <a:off x="2074862" y="3071812"/>
            <a:ext cx="1587600" cy="482700"/>
          </a:xfrm>
          <a:prstGeom prst="bentConnector2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3072" name="Google Shape;3072;p44"/>
          <p:cNvSpPr txBox="1"/>
          <p:nvPr/>
        </p:nvSpPr>
        <p:spPr>
          <a:xfrm>
            <a:off x="369887" y="2036762"/>
            <a:ext cx="1993800" cy="917700"/>
          </a:xfrm>
          <a:prstGeom prst="rect">
            <a:avLst/>
          </a:prstGeom>
          <a:solidFill>
            <a:srgbClr val="FEDA6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 Medium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Searching paper using different parameter with combinations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3" name="Google Shape;3073;p44"/>
          <p:cNvSpPr txBox="1"/>
          <p:nvPr/>
        </p:nvSpPr>
        <p:spPr>
          <a:xfrm>
            <a:off x="5775325" y="3648075"/>
            <a:ext cx="1995600" cy="917700"/>
          </a:xfrm>
          <a:prstGeom prst="rect">
            <a:avLst/>
          </a:prstGeom>
          <a:solidFill>
            <a:srgbClr val="FEDA6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 Medium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Train the dataset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 Medium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using 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4" name="Google Shape;3074;p44"/>
          <p:cNvSpPr txBox="1"/>
          <p:nvPr/>
        </p:nvSpPr>
        <p:spPr>
          <a:xfrm>
            <a:off x="3109912" y="3648075"/>
            <a:ext cx="1993800" cy="917700"/>
          </a:xfrm>
          <a:prstGeom prst="rect">
            <a:avLst/>
          </a:prstGeom>
          <a:solidFill>
            <a:srgbClr val="FEDA6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 Medium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Auto search with specific parameters for best result outcome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5" name="Google Shape;3075;p44"/>
          <p:cNvCxnSpPr/>
          <p:nvPr/>
        </p:nvCxnSpPr>
        <p:spPr>
          <a:xfrm rot="10800000">
            <a:off x="5103924" y="4106862"/>
            <a:ext cx="671400" cy="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076" name="Google Shape;3076;p44"/>
          <p:cNvSpPr txBox="1"/>
          <p:nvPr>
            <p:ph idx="12" type="sldNum"/>
          </p:nvPr>
        </p:nvSpPr>
        <p:spPr>
          <a:xfrm>
            <a:off x="92075" y="4719637"/>
            <a:ext cx="54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 b="1" sz="1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77" name="Google Shape;3077;p44"/>
          <p:cNvSpPr txBox="1"/>
          <p:nvPr/>
        </p:nvSpPr>
        <p:spPr>
          <a:xfrm>
            <a:off x="2627300" y="4716325"/>
            <a:ext cx="31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</a:t>
            </a:r>
            <a:r>
              <a:rPr lang="en"/>
              <a:t> Learning process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0" name="Shape 2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p18"/>
          <p:cNvSpPr txBox="1"/>
          <p:nvPr/>
        </p:nvSpPr>
        <p:spPr>
          <a:xfrm>
            <a:off x="1855775" y="387350"/>
            <a:ext cx="5018400" cy="523200"/>
          </a:xfrm>
          <a:prstGeom prst="rect">
            <a:avLst/>
          </a:prstGeom>
          <a:noFill/>
          <a:ln cap="flat" cmpd="sng" w="19050">
            <a:solidFill>
              <a:srgbClr val="85B4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AD2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99CAD2"/>
                </a:solidFill>
              </a:rPr>
              <a:t>Project </a:t>
            </a:r>
            <a:r>
              <a:rPr b="1" lang="en" sz="2800">
                <a:solidFill>
                  <a:srgbClr val="99CAD2"/>
                </a:solidFill>
              </a:rPr>
              <a:t>Stakeholder</a:t>
            </a:r>
            <a:r>
              <a:rPr b="1" i="0" lang="en" sz="2800" u="none" cap="none" strike="noStrike">
                <a:solidFill>
                  <a:srgbClr val="99CAD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2" name="Google Shape;2832;p18"/>
          <p:cNvSpPr txBox="1"/>
          <p:nvPr/>
        </p:nvSpPr>
        <p:spPr>
          <a:xfrm>
            <a:off x="2892425" y="3597275"/>
            <a:ext cx="26685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AD2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99CAD2"/>
                </a:solidFill>
                <a:latin typeface="Arial"/>
                <a:ea typeface="Arial"/>
                <a:cs typeface="Arial"/>
                <a:sym typeface="Arial"/>
              </a:rPr>
              <a:t>Abu Kowser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9CAD2"/>
              </a:buClr>
              <a:buSzPts val="1400"/>
              <a:buFont typeface="Arial"/>
              <a:buNone/>
            </a:pPr>
            <a:r>
              <a:rPr i="1" lang="en" sz="1500">
                <a:solidFill>
                  <a:srgbClr val="99CAD2"/>
                </a:solidFill>
              </a:rPr>
              <a:t>Senior Scientific Officer,</a:t>
            </a:r>
            <a:endParaRPr i="1" sz="1500">
              <a:solidFill>
                <a:srgbClr val="99CAD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AD2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rgbClr val="99CAD2"/>
                </a:solidFill>
                <a:latin typeface="Arial"/>
                <a:ea typeface="Arial"/>
                <a:cs typeface="Arial"/>
                <a:sym typeface="Arial"/>
              </a:rPr>
              <a:t>SSO, IFRD, BCSIR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3" name="Google Shape;283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6300" y="1381125"/>
            <a:ext cx="1751012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4" name="Google Shape;2834;p1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en" sz="1600">
                <a:solidFill>
                  <a:srgbClr val="0B87A1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45"/>
          <p:cNvSpPr txBox="1"/>
          <p:nvPr>
            <p:ph idx="4294967295" type="ctrTitle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</a:pPr>
            <a:r>
              <a:rPr b="0" i="0" lang="en" sz="6000" u="none" cap="none" strike="noStrik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THANKS!</a:t>
            </a:r>
            <a:endParaRPr b="0" i="0" sz="6000" u="none" cap="none" strike="noStrike">
              <a:solidFill>
                <a:srgbClr val="80BFB7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3083" name="Google Shape;3083;p45"/>
          <p:cNvSpPr txBox="1"/>
          <p:nvPr>
            <p:ph idx="4294967295" type="subTitle"/>
          </p:nvPr>
        </p:nvSpPr>
        <p:spPr>
          <a:xfrm>
            <a:off x="685800" y="2731525"/>
            <a:ext cx="38862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None/>
            </a:pPr>
            <a:r>
              <a:rPr b="0" i="0" lang="en" sz="3600" u="none" cap="none" strike="noStrike">
                <a:solidFill>
                  <a:srgbClr val="D3EBD5"/>
                </a:solidFill>
                <a:highlight>
                  <a:srgbClr val="01597F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Any questions?</a:t>
            </a:r>
            <a:endParaRPr b="0" i="0" sz="3600" u="none" cap="none" strike="noStrike">
              <a:solidFill>
                <a:srgbClr val="D3EBD5"/>
              </a:solidFill>
              <a:highlight>
                <a:srgbClr val="01597F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084" name="Google Shape;3084;p4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46"/>
          <p:cNvSpPr txBox="1"/>
          <p:nvPr>
            <p:ph idx="1" type="body"/>
          </p:nvPr>
        </p:nvSpPr>
        <p:spPr>
          <a:xfrm>
            <a:off x="1377000" y="1614675"/>
            <a:ext cx="5965200" cy="25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597F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Implementing</a:t>
            </a:r>
            <a:r>
              <a:rPr lang="en" sz="1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 django dynamic formset.</a:t>
            </a:r>
            <a:endParaRPr sz="1600">
              <a:solidFill>
                <a:srgbClr val="01597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597F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Finding alternative </a:t>
            </a:r>
            <a:r>
              <a:rPr lang="en" sz="1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solution</a:t>
            </a:r>
            <a:r>
              <a:rPr lang="en" sz="1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 for proxy router.</a:t>
            </a:r>
            <a:endParaRPr sz="1600">
              <a:solidFill>
                <a:srgbClr val="01597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597F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Scraping the scientific paper search data properly.</a:t>
            </a:r>
            <a:endParaRPr sz="1600">
              <a:solidFill>
                <a:srgbClr val="01597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597F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Make the forms dynamic for user.</a:t>
            </a:r>
            <a:endParaRPr sz="1600">
              <a:solidFill>
                <a:srgbClr val="01597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090" name="Google Shape;3090;p46"/>
          <p:cNvSpPr/>
          <p:nvPr/>
        </p:nvSpPr>
        <p:spPr>
          <a:xfrm>
            <a:off x="1778950" y="297475"/>
            <a:ext cx="49371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Challenge</a:t>
            </a:r>
            <a:r>
              <a:rPr lang="en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91" name="Google Shape;3091;p4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47"/>
          <p:cNvSpPr/>
          <p:nvPr/>
        </p:nvSpPr>
        <p:spPr>
          <a:xfrm>
            <a:off x="1778950" y="297475"/>
            <a:ext cx="49371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Challenges</a:t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97" name="Google Shape;3097;p4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/>
          </a:p>
        </p:txBody>
      </p:sp>
      <p:pic>
        <p:nvPicPr>
          <p:cNvPr id="3098" name="Google Shape;30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00" y="1117875"/>
            <a:ext cx="7800626" cy="37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9" name="Google Shape;3099;p47"/>
          <p:cNvSpPr txBox="1"/>
          <p:nvPr/>
        </p:nvSpPr>
        <p:spPr>
          <a:xfrm>
            <a:off x="2165950" y="4836775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https://proxyscrape.com/blog/the-complete-guide-to-proxies-for-web-scraping</a:t>
            </a:r>
            <a:endParaRPr sz="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3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p48"/>
          <p:cNvSpPr/>
          <p:nvPr/>
        </p:nvSpPr>
        <p:spPr>
          <a:xfrm>
            <a:off x="1778950" y="297475"/>
            <a:ext cx="49371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Snapshots</a:t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05" name="Google Shape;3105;p4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/>
          </a:p>
        </p:txBody>
      </p:sp>
      <p:pic>
        <p:nvPicPr>
          <p:cNvPr id="3106" name="Google Shape;31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631" y="954475"/>
            <a:ext cx="8000845" cy="403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9"/>
          <p:cNvSpPr/>
          <p:nvPr/>
        </p:nvSpPr>
        <p:spPr>
          <a:xfrm>
            <a:off x="1778950" y="297475"/>
            <a:ext cx="49371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Snapshots</a:t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12" name="Google Shape;3112;p4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/>
          </a:p>
        </p:txBody>
      </p:sp>
      <p:pic>
        <p:nvPicPr>
          <p:cNvPr id="3113" name="Google Shape;31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631" y="954475"/>
            <a:ext cx="8097828" cy="403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Google Shape;2839;p19"/>
          <p:cNvSpPr txBox="1"/>
          <p:nvPr/>
        </p:nvSpPr>
        <p:spPr>
          <a:xfrm>
            <a:off x="553200" y="1579350"/>
            <a:ext cx="32544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200"/>
              <a:buFont typeface="Playfair Display"/>
              <a:buChar char="●"/>
            </a:pPr>
            <a:r>
              <a:rPr b="1" lang="en" sz="2200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Introduction</a:t>
            </a:r>
            <a:endParaRPr b="1" i="0" sz="2200" u="none" cap="none" strike="noStrike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00" u="none" cap="none" strike="noStrike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40" name="Google Shape;2840;p19"/>
          <p:cNvSpPr/>
          <p:nvPr/>
        </p:nvSpPr>
        <p:spPr>
          <a:xfrm>
            <a:off x="2372100" y="678475"/>
            <a:ext cx="39447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Presentation Outline</a:t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41" name="Google Shape;2841;p19"/>
          <p:cNvSpPr txBox="1"/>
          <p:nvPr/>
        </p:nvSpPr>
        <p:spPr>
          <a:xfrm>
            <a:off x="4186175" y="2950950"/>
            <a:ext cx="40323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200"/>
              <a:buFont typeface="Playfair Display"/>
              <a:buChar char="●"/>
            </a:pPr>
            <a:r>
              <a:rPr b="1" lang="en" sz="2200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About the Project</a:t>
            </a:r>
            <a:endParaRPr b="1" i="0" sz="2200" u="none" cap="none" strike="noStrike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42" name="Google Shape;2842;p19"/>
          <p:cNvSpPr txBox="1"/>
          <p:nvPr/>
        </p:nvSpPr>
        <p:spPr>
          <a:xfrm>
            <a:off x="585475" y="2257150"/>
            <a:ext cx="32544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200"/>
              <a:buFont typeface="Playfair Display"/>
              <a:buChar char="●"/>
            </a:pPr>
            <a:r>
              <a:rPr b="1" lang="en" sz="2200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Background</a:t>
            </a:r>
            <a:endParaRPr b="1" i="0" sz="2200" u="none" cap="none" strike="noStrike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43" name="Google Shape;2843;p1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/>
          </a:p>
        </p:txBody>
      </p:sp>
      <p:sp>
        <p:nvSpPr>
          <p:cNvPr id="2844" name="Google Shape;2844;p19"/>
          <p:cNvSpPr txBox="1"/>
          <p:nvPr/>
        </p:nvSpPr>
        <p:spPr>
          <a:xfrm>
            <a:off x="585475" y="2942950"/>
            <a:ext cx="32544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200"/>
              <a:buFont typeface="Playfair Display"/>
              <a:buChar char="●"/>
            </a:pPr>
            <a:r>
              <a:rPr b="1" lang="en" sz="2200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Project Objective</a:t>
            </a:r>
            <a:endParaRPr b="1" i="0" sz="2200" u="none" cap="none" strike="noStrike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45" name="Google Shape;2845;p19"/>
          <p:cNvSpPr txBox="1"/>
          <p:nvPr/>
        </p:nvSpPr>
        <p:spPr>
          <a:xfrm>
            <a:off x="4186175" y="2265150"/>
            <a:ext cx="40323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200"/>
              <a:buFont typeface="Playfair Display"/>
              <a:buChar char="●"/>
            </a:pPr>
            <a:r>
              <a:rPr b="1" lang="en" sz="2200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Limitations</a:t>
            </a:r>
            <a:endParaRPr b="1" i="0" sz="2200" u="none" cap="none" strike="noStrike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46" name="Google Shape;2846;p19"/>
          <p:cNvSpPr txBox="1"/>
          <p:nvPr/>
        </p:nvSpPr>
        <p:spPr>
          <a:xfrm>
            <a:off x="4210800" y="1579350"/>
            <a:ext cx="39447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200"/>
              <a:buFont typeface="Playfair Display"/>
              <a:buChar char="●"/>
            </a:pPr>
            <a:r>
              <a:rPr b="1" lang="en" sz="2200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Tools and Technologies</a:t>
            </a:r>
            <a:endParaRPr b="1" i="0" sz="2200" u="none" cap="none" strike="noStrike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00" u="none" cap="none" strike="noStrike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47" name="Google Shape;2847;p19"/>
          <p:cNvSpPr txBox="1"/>
          <p:nvPr/>
        </p:nvSpPr>
        <p:spPr>
          <a:xfrm>
            <a:off x="2647475" y="3627150"/>
            <a:ext cx="28815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200"/>
              <a:buFont typeface="Playfair Display"/>
              <a:buChar char="●"/>
            </a:pPr>
            <a:r>
              <a:rPr b="1" lang="en" sz="2200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Future work</a:t>
            </a:r>
            <a:endParaRPr b="1" i="0" sz="2200" u="none" cap="none" strike="noStrike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Google Shape;2852;p20"/>
          <p:cNvSpPr/>
          <p:nvPr/>
        </p:nvSpPr>
        <p:spPr>
          <a:xfrm>
            <a:off x="2372100" y="678475"/>
            <a:ext cx="39447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Introduction</a:t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53" name="Google Shape;2853;p20"/>
          <p:cNvSpPr txBox="1"/>
          <p:nvPr/>
        </p:nvSpPr>
        <p:spPr>
          <a:xfrm>
            <a:off x="717550" y="1457325"/>
            <a:ext cx="64119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1800"/>
              <a:buFont typeface="Titillium Web Light"/>
              <a:buChar char="❏"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Here all the information of that organization will be stored. </a:t>
            </a:r>
            <a:endParaRPr sz="1800"/>
          </a:p>
        </p:txBody>
      </p:sp>
      <p:pic>
        <p:nvPicPr>
          <p:cNvPr id="2854" name="Google Shape;285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1875" y="2922587"/>
            <a:ext cx="3730626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5" name="Google Shape;2855;p20"/>
          <p:cNvSpPr txBox="1"/>
          <p:nvPr/>
        </p:nvSpPr>
        <p:spPr>
          <a:xfrm>
            <a:off x="717538" y="2071725"/>
            <a:ext cx="666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1800"/>
              <a:buFont typeface="Titillium Web Light"/>
              <a:buChar char="❏"/>
            </a:pPr>
            <a:r>
              <a:rPr b="0" i="0" lang="en" sz="18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It helps the organization concerned person to find and process the information in a short time.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6" name="Google Shape;2856;p2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0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21"/>
          <p:cNvSpPr txBox="1"/>
          <p:nvPr>
            <p:ph idx="1" type="body"/>
          </p:nvPr>
        </p:nvSpPr>
        <p:spPr>
          <a:xfrm>
            <a:off x="615700" y="1339250"/>
            <a:ext cx="55644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1800"/>
              <a:buFont typeface="Titillium Web"/>
              <a:buChar char="●"/>
            </a:pPr>
            <a:r>
              <a:rPr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Researchers spends a lot of time in administrative work like have to send their scientific work in different places with different information.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62" name="Google Shape;2862;p21"/>
          <p:cNvSpPr txBox="1"/>
          <p:nvPr/>
        </p:nvSpPr>
        <p:spPr>
          <a:xfrm>
            <a:off x="2371725" y="296862"/>
            <a:ext cx="3945000" cy="5049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39846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100"/>
              <a:buFont typeface="Playfair Display"/>
              <a:buNone/>
            </a:pPr>
            <a:r>
              <a:rPr b="0" i="0" lang="en" sz="2100" u="none" cap="none" strike="noStrike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Background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863" name="Google Shape;2863;p21"/>
          <p:cNvPicPr preferRelativeResize="0"/>
          <p:nvPr/>
        </p:nvPicPr>
        <p:blipFill rotWithShape="1">
          <a:blip r:embed="rId3">
            <a:alphaModFix/>
          </a:blip>
          <a:srcRect b="0" l="16638" r="0" t="0"/>
          <a:stretch/>
        </p:blipFill>
        <p:spPr>
          <a:xfrm>
            <a:off x="6179950" y="1311325"/>
            <a:ext cx="2194076" cy="2631926"/>
          </a:xfrm>
          <a:prstGeom prst="rect">
            <a:avLst/>
          </a:prstGeom>
          <a:noFill/>
          <a:ln>
            <a:noFill/>
          </a:ln>
        </p:spPr>
      </p:pic>
      <p:sp>
        <p:nvSpPr>
          <p:cNvPr id="2864" name="Google Shape;2864;p21"/>
          <p:cNvSpPr txBox="1"/>
          <p:nvPr>
            <p:ph idx="12" type="sldNum"/>
          </p:nvPr>
        </p:nvSpPr>
        <p:spPr>
          <a:xfrm>
            <a:off x="92075" y="4719637"/>
            <a:ext cx="54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 b="1" sz="1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65" name="Google Shape;2865;p21"/>
          <p:cNvSpPr txBox="1"/>
          <p:nvPr/>
        </p:nvSpPr>
        <p:spPr>
          <a:xfrm>
            <a:off x="563675" y="2752975"/>
            <a:ext cx="5700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1800"/>
              <a:buFont typeface="Titillium Web"/>
              <a:buChar char="●"/>
            </a:pPr>
            <a:r>
              <a:rPr b="0" i="0" lang="en" sz="1800" u="none" cap="none" strike="noStrike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Most university teachers don’t send their scientific work to the university administration because of their heavy work pressure, which impact on university world ranking.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800"/>
                                        <p:tgtEl>
                                          <p:spTgt spid="2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22"/>
          <p:cNvSpPr/>
          <p:nvPr/>
        </p:nvSpPr>
        <p:spPr>
          <a:xfrm>
            <a:off x="2372100" y="297475"/>
            <a:ext cx="39447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100"/>
              <a:buFont typeface="Playfair Display"/>
              <a:buNone/>
            </a:pPr>
            <a:r>
              <a:rPr lang="en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Background</a:t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71" name="Google Shape;2871;p22"/>
          <p:cNvSpPr txBox="1"/>
          <p:nvPr>
            <p:ph type="title"/>
          </p:nvPr>
        </p:nvSpPr>
        <p:spPr>
          <a:xfrm>
            <a:off x="1003225" y="1088575"/>
            <a:ext cx="6112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2000"/>
              <a:t>W</a:t>
            </a:r>
            <a:r>
              <a:rPr b="1" lang="en" sz="2000"/>
              <a:t>ant to arrange a </a:t>
            </a:r>
            <a:r>
              <a:rPr b="1" lang="en" sz="2000"/>
              <a:t>training</a:t>
            </a:r>
            <a:r>
              <a:rPr b="1" lang="en" sz="2000"/>
              <a:t> program ?  </a:t>
            </a:r>
            <a:endParaRPr b="1" sz="2000"/>
          </a:p>
        </p:txBody>
      </p:sp>
      <p:pic>
        <p:nvPicPr>
          <p:cNvPr descr="Image result for thinking icon" id="2872" name="Google Shape;287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9401" y="2966180"/>
            <a:ext cx="1765005" cy="1998453"/>
          </a:xfrm>
          <a:prstGeom prst="rect">
            <a:avLst/>
          </a:prstGeom>
          <a:noFill/>
          <a:ln>
            <a:noFill/>
          </a:ln>
        </p:spPr>
      </p:pic>
      <p:sp>
        <p:nvSpPr>
          <p:cNvPr id="2873" name="Google Shape;2873;p22"/>
          <p:cNvSpPr/>
          <p:nvPr/>
        </p:nvSpPr>
        <p:spPr>
          <a:xfrm>
            <a:off x="4452103" y="2114080"/>
            <a:ext cx="1436700" cy="9870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25400">
            <a:solidFill>
              <a:srgbClr val="2A5E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কে কে অগ্রাধিকার পাবে</a:t>
            </a:r>
            <a:r>
              <a:rPr b="1" lang="en">
                <a:solidFill>
                  <a:schemeClr val="dk1"/>
                </a:solidFill>
              </a:rPr>
              <a:t> 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874" name="Google Shape;2874;p22"/>
          <p:cNvSpPr/>
          <p:nvPr/>
        </p:nvSpPr>
        <p:spPr>
          <a:xfrm flipH="1">
            <a:off x="2525725" y="1822925"/>
            <a:ext cx="1570200" cy="9870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25400">
            <a:solidFill>
              <a:srgbClr val="2A5E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কারা এটার জন্য যোগ্য </a:t>
            </a:r>
            <a:endParaRPr sz="1600"/>
          </a:p>
        </p:txBody>
      </p:sp>
      <p:sp>
        <p:nvSpPr>
          <p:cNvPr id="2875" name="Google Shape;2875;p22"/>
          <p:cNvSpPr/>
          <p:nvPr/>
        </p:nvSpPr>
        <p:spPr>
          <a:xfrm flipH="1" rot="-3224051">
            <a:off x="1753112" y="2795732"/>
            <a:ext cx="1234929" cy="1041537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25400">
            <a:solidFill>
              <a:srgbClr val="2A5E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আগে কে কে ট্রেনিং নিয়েছে</a:t>
            </a:r>
            <a:endParaRPr b="1" sz="1200"/>
          </a:p>
        </p:txBody>
      </p:sp>
      <p:sp>
        <p:nvSpPr>
          <p:cNvPr id="2876" name="Google Shape;2876;p2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0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23"/>
          <p:cNvSpPr/>
          <p:nvPr/>
        </p:nvSpPr>
        <p:spPr>
          <a:xfrm>
            <a:off x="2372100" y="297475"/>
            <a:ext cx="39447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100"/>
              <a:buFont typeface="Playfair Display"/>
              <a:buNone/>
            </a:pPr>
            <a:r>
              <a:rPr lang="en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Background</a:t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82" name="Google Shape;2882;p23"/>
          <p:cNvSpPr txBox="1"/>
          <p:nvPr>
            <p:ph type="title"/>
          </p:nvPr>
        </p:nvSpPr>
        <p:spPr>
          <a:xfrm>
            <a:off x="701000" y="1047600"/>
            <a:ext cx="75306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2000"/>
              <a:t>Want to know the progress of your organization in scientific work ?</a:t>
            </a:r>
            <a:endParaRPr b="1" sz="2000"/>
          </a:p>
        </p:txBody>
      </p:sp>
      <p:pic>
        <p:nvPicPr>
          <p:cNvPr descr="Image result for thinking icon" id="2883" name="Google Shape;288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7001" y="2966180"/>
            <a:ext cx="1765005" cy="1998453"/>
          </a:xfrm>
          <a:prstGeom prst="rect">
            <a:avLst/>
          </a:prstGeom>
          <a:noFill/>
          <a:ln>
            <a:noFill/>
          </a:ln>
        </p:spPr>
      </p:pic>
      <p:sp>
        <p:nvSpPr>
          <p:cNvPr id="2884" name="Google Shape;2884;p23"/>
          <p:cNvSpPr/>
          <p:nvPr/>
        </p:nvSpPr>
        <p:spPr>
          <a:xfrm>
            <a:off x="3626103" y="1588630"/>
            <a:ext cx="1436700" cy="9870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25400">
            <a:solidFill>
              <a:srgbClr val="2A5E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তথ্য সঠিক তো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885" name="Google Shape;2885;p23"/>
          <p:cNvSpPr/>
          <p:nvPr/>
        </p:nvSpPr>
        <p:spPr>
          <a:xfrm flipH="1">
            <a:off x="2021825" y="1645900"/>
            <a:ext cx="1570200" cy="9870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25400">
            <a:solidFill>
              <a:srgbClr val="2A5E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সব তথ্য পাচ্ছি তো</a:t>
            </a:r>
            <a:r>
              <a:rPr b="1" lang="en" sz="1200">
                <a:solidFill>
                  <a:schemeClr val="dk1"/>
                </a:solidFill>
              </a:rPr>
              <a:t> </a:t>
            </a:r>
            <a:endParaRPr sz="1600"/>
          </a:p>
        </p:txBody>
      </p:sp>
      <p:sp>
        <p:nvSpPr>
          <p:cNvPr id="2886" name="Google Shape;2886;p23"/>
          <p:cNvSpPr/>
          <p:nvPr/>
        </p:nvSpPr>
        <p:spPr>
          <a:xfrm flipH="1" rot="-3224051">
            <a:off x="1529062" y="2656882"/>
            <a:ext cx="1234929" cy="1041537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25400">
            <a:solidFill>
              <a:srgbClr val="2A5E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কোথায় পাবো</a:t>
            </a:r>
            <a:endParaRPr b="1" sz="1200"/>
          </a:p>
        </p:txBody>
      </p:sp>
      <p:sp>
        <p:nvSpPr>
          <p:cNvPr id="2887" name="Google Shape;2887;p23"/>
          <p:cNvSpPr/>
          <p:nvPr/>
        </p:nvSpPr>
        <p:spPr>
          <a:xfrm rot="1896732">
            <a:off x="4787309" y="2382502"/>
            <a:ext cx="1436564" cy="986967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25400">
            <a:solidFill>
              <a:srgbClr val="2A5E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সবাই তথ্য দিচ্ছে তো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888" name="Google Shape;2888;p2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2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24"/>
          <p:cNvSpPr/>
          <p:nvPr/>
        </p:nvSpPr>
        <p:spPr>
          <a:xfrm>
            <a:off x="2372100" y="297475"/>
            <a:ext cx="3944700" cy="504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2698631" scaled="0"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100"/>
              <a:buFont typeface="Playfair Display"/>
              <a:buNone/>
            </a:pPr>
            <a:r>
              <a:rPr lang="en" sz="210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Background</a:t>
            </a:r>
            <a:endParaRPr b="0" i="0" sz="21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94" name="Google Shape;2894;p24"/>
          <p:cNvSpPr txBox="1"/>
          <p:nvPr>
            <p:ph type="title"/>
          </p:nvPr>
        </p:nvSpPr>
        <p:spPr>
          <a:xfrm>
            <a:off x="524925" y="942461"/>
            <a:ext cx="67611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Here is the Solution for you -</a:t>
            </a:r>
            <a:endParaRPr sz="3000"/>
          </a:p>
        </p:txBody>
      </p:sp>
      <p:pic>
        <p:nvPicPr>
          <p:cNvPr descr="Image result for person using phone icon happy" id="2895" name="Google Shape;289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79" y="1967992"/>
            <a:ext cx="2161289" cy="2161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6" name="Google Shape;2896;p24"/>
          <p:cNvPicPr preferRelativeResize="0"/>
          <p:nvPr/>
        </p:nvPicPr>
        <p:blipFill rotWithShape="1">
          <a:blip r:embed="rId4">
            <a:alphaModFix/>
          </a:blip>
          <a:srcRect b="8110" l="55533" r="5742" t="32383"/>
          <a:stretch/>
        </p:blipFill>
        <p:spPr>
          <a:xfrm>
            <a:off x="5043975" y="2171000"/>
            <a:ext cx="2161299" cy="18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7" name="Google Shape;2897;p24"/>
          <p:cNvSpPr/>
          <p:nvPr/>
        </p:nvSpPr>
        <p:spPr>
          <a:xfrm>
            <a:off x="3288945" y="2909008"/>
            <a:ext cx="978300" cy="48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2A5E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8" name="Google Shape;2898;p24"/>
          <p:cNvSpPr txBox="1"/>
          <p:nvPr/>
        </p:nvSpPr>
        <p:spPr>
          <a:xfrm>
            <a:off x="4777475" y="4129275"/>
            <a:ext cx="269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Intelligent</a:t>
            </a:r>
            <a:r>
              <a:rPr b="1" lang="en" sz="20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 MIS</a:t>
            </a:r>
            <a:endParaRPr b="1" sz="20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9" name="Google Shape;2899;p2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1" lang="en" sz="1600">
                <a:latin typeface="Dosis"/>
                <a:ea typeface="Dosis"/>
                <a:cs typeface="Dosis"/>
                <a:sym typeface="Dosi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3_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